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57" r:id="rId5"/>
    <p:sldId id="258" r:id="rId6"/>
    <p:sldId id="275" r:id="rId7"/>
    <p:sldId id="276" r:id="rId8"/>
    <p:sldId id="277" r:id="rId9"/>
    <p:sldId id="278" r:id="rId10"/>
    <p:sldId id="279" r:id="rId11"/>
    <p:sldId id="259" r:id="rId12"/>
    <p:sldId id="272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295401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автомобилем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мотоциклом, скутером,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велосипедом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5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28625" y="395288"/>
            <a:ext cx="77866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обязанности велосипедиста: 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1. На дороге необходимо держаться крайней правой полосы, на расстоянии не более 1 м от тротуара или обочины. Это обеспечит безопасность велосипедисту.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2. Выполнять левый поворот или разворачиваться можно лишь на дорогах с одной полосой для движения в данном направлении и не имеющих трамвайного движения.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3. При намерении повернуть или остановиться необходимо заранее предупредить об этом остальных участников движения с помощью сигналов, подаваемых рукой.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4. На нерегулируемом пересечении велосипедной дорожки с дорогой нужно уступить дорогу транспортному средству, движущемуся по пересекаемой дороге.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ttp://frant.me/files/news/11544/f041f9b570d2d6e5ff5639910603d2ed_640_48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gloss.ua/file/t/11/06/08/l441c_584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429125"/>
            <a:ext cx="44815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9033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Управляя мотоциклом, скутером или велосипедом, надо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2133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нельзя двигаться против движения транспорта;</a:t>
            </a:r>
          </a:p>
          <a:p>
            <a:pPr lvl="0"/>
            <a:r>
              <a:rPr lang="ru-RU" sz="2800" b="1" dirty="0"/>
              <a:t>держаться строго правой стороны</a:t>
            </a:r>
            <a:r>
              <a:rPr lang="ru-RU" b="1" dirty="0"/>
              <a:t>;</a:t>
            </a:r>
          </a:p>
        </p:txBody>
      </p:sp>
      <p:pic>
        <p:nvPicPr>
          <p:cNvPr id="1026" name="Picture 2" descr="http://www.goncharovkaren.ru/wp-content/uploads/2010/04/IMG_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82762"/>
            <a:ext cx="6324600" cy="42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Управлять мотоциклом, скутером можно только в защитном шлеме!</a:t>
            </a:r>
            <a:endParaRPr lang="ru-RU" sz="3200" b="1" dirty="0"/>
          </a:p>
        </p:txBody>
      </p:sp>
      <p:pic>
        <p:nvPicPr>
          <p:cNvPr id="14338" name="Picture 2" descr="C:\Users\samsung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4" y="1422984"/>
            <a:ext cx="3876676" cy="54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оповещать об изменении движения заранее;</a:t>
            </a:r>
          </a:p>
          <a:p>
            <a:pPr lvl="0"/>
            <a:r>
              <a:rPr lang="ru-RU" sz="3200" b="1" dirty="0"/>
              <a:t>не тормозить резко во </a:t>
            </a:r>
            <a:r>
              <a:rPr lang="ru-RU" sz="3200" b="1" dirty="0" smtClean="0"/>
              <a:t>избежании </a:t>
            </a:r>
            <a:r>
              <a:rPr lang="ru-RU" sz="3200" b="1" dirty="0"/>
              <a:t>скольжения</a:t>
            </a:r>
            <a:r>
              <a:rPr lang="ru-RU" sz="3200" dirty="0"/>
              <a:t>;</a:t>
            </a:r>
          </a:p>
        </p:txBody>
      </p:sp>
      <p:pic>
        <p:nvPicPr>
          <p:cNvPr id="2050" name="Picture 2" descr="C:\Users\samsung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821051" cy="43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186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быть внимательным к пешеходам, которые могут начать переходить улицу неожиданно;</a:t>
            </a:r>
          </a:p>
        </p:txBody>
      </p:sp>
      <p:pic>
        <p:nvPicPr>
          <p:cNvPr id="3076" name="Picture 4" descr="http://gibdd55.ru/media/img/deti-pesehodi_30.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54" y="1371600"/>
            <a:ext cx="6163846" cy="5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быть внимательным к автолюбителям, которые во время обгона создают воздушную волну, что может вызвать потерю равновесия;</a:t>
            </a:r>
          </a:p>
        </p:txBody>
      </p:sp>
      <p:pic>
        <p:nvPicPr>
          <p:cNvPr id="4098" name="Picture 2" descr="C:\Users\samsung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199"/>
            <a:ext cx="6334196" cy="47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4810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/>
              <a:t>двигаться друг за другом;</a:t>
            </a:r>
          </a:p>
        </p:txBody>
      </p:sp>
      <p:pic>
        <p:nvPicPr>
          <p:cNvPr id="5122" name="Picture 2" descr="C:\Users\samsung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6940295" cy="42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ночью использовать яркоокрашенную одежду и следить за тем, чтобы светоотражающие детали были чистыми;</a:t>
            </a:r>
          </a:p>
        </p:txBody>
      </p:sp>
      <p:pic>
        <p:nvPicPr>
          <p:cNvPr id="6146" name="Picture 2" descr="C:\Users\samsung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6296"/>
            <a:ext cx="7036660" cy="43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возить сумки или пакеты только на багажнике;</a:t>
            </a:r>
          </a:p>
        </p:txBody>
      </p:sp>
      <p:pic>
        <p:nvPicPr>
          <p:cNvPr id="7170" name="Picture 2" descr="C:\Users\samsung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4128"/>
            <a:ext cx="6705600" cy="5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61" y="348082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выполнять требования дорожных знаков, чтобы избежать происшествий и штрафов;</a:t>
            </a:r>
          </a:p>
        </p:txBody>
      </p:sp>
      <p:pic>
        <p:nvPicPr>
          <p:cNvPr id="8194" name="Picture 2" descr="C:\Users\samsung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5818"/>
            <a:ext cx="6872287" cy="45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645318" y="4876800"/>
            <a:ext cx="7853363" cy="14478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главная фигура в обеспечении дорожного движения.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главная фигура в обеспечении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дорожного движения.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Andrew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55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пользоваться велосипедными дорожками там, где они есть;</a:t>
            </a:r>
          </a:p>
        </p:txBody>
      </p:sp>
      <p:pic>
        <p:nvPicPr>
          <p:cNvPr id="9218" name="Picture 2" descr="C:\Users\samsung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64262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4572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не буксировать других и не ездить самому на буксире;</a:t>
            </a:r>
          </a:p>
        </p:txBody>
      </p:sp>
      <p:pic>
        <p:nvPicPr>
          <p:cNvPr id="10242" name="Picture 2" descr="C:\Users\samsung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6628984" cy="4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286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не устраивать гонок на скорость или для выяснения того, кто лучше водит;</a:t>
            </a:r>
          </a:p>
        </p:txBody>
      </p:sp>
      <p:pic>
        <p:nvPicPr>
          <p:cNvPr id="11266" name="Picture 2" descr="C:\Users\samsung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47382"/>
            <a:ext cx="6553200" cy="49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838200"/>
            <a:ext cx="7894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снижать скорость на дороге, покрытой песком, льдом, снегом или на спуске.</a:t>
            </a:r>
          </a:p>
        </p:txBody>
      </p:sp>
      <p:pic>
        <p:nvPicPr>
          <p:cNvPr id="12290" name="Picture 2" descr="C:\Users\samsung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72" y="2514600"/>
            <a:ext cx="6348047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Помните о том, что в случае аварии наиболее вероятными жертвами становятся велосипедисты и мотоциклисты.</a:t>
            </a:r>
            <a:endParaRPr lang="ru-RU" sz="3200" dirty="0"/>
          </a:p>
        </p:txBody>
      </p:sp>
      <p:pic>
        <p:nvPicPr>
          <p:cNvPr id="13314" name="Picture 2" descr="C:\Users\samsung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255460"/>
            <a:ext cx="6042896" cy="45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143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Какие факторы свидетельствуют о возрастании влияния уровня подготовки водителя транспортного средства на безопасность дорожного движения? 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Какие качества характеризуют уровень общей культуры водителя в области безопасности дорожного движения?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Какую роль может сыграть велосипед для подготовки будущего водителя транспортного средства?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Какие основные требования предъявляются к техническому состоянию велосипеда?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- Перечислите основные обязанности велосипедиста.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7858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 каким духовным и физическим качествам водителя можно судить об уровне его культуры в области безопасности дорожного движения? По нашему мнению, можно выделить наиболее значимые черты: 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2571750"/>
            <a:ext cx="7715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состояния здоровья водителя и его работоспособности физическим и психологическим нагрузкам, возникающим при управлении транспортным средством в условиях современных дорог.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Глубокие знания ПДД, их осознанное соблюдение и умение применять в различных ситуациях, возникающих на дороге.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Постоянное совершенствование профессиональных качеств в управлении транспортным средством.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Воспитание в себе чувства высокой ответственности за безопасность других участников дорожного движения (пешеходов и пассажиров), соблюдение их прав в области безопасности жизнедеятельности.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Мотоцикл, скутер и велосипед большей частью используются молодежью, которая слишком часто уверена, что у нее мгновенная реакция, и это позволит избежать происшествий. Приобретая эти средства, необходимо помнить правила движения, правила содержания мотоцикла, скутера или велосипеда, а также знать, что делать в зоне интенсивного движения вблизи дома, как проверять тормоза, звуковой сигнал, передние и задние световые огни, цепи. </a:t>
            </a:r>
          </a:p>
        </p:txBody>
      </p:sp>
    </p:spTree>
    <p:extLst>
      <p:ext uri="{BB962C8B-B14F-4D97-AF65-F5344CB8AC3E}">
        <p14:creationId xmlns:p14="http://schemas.microsoft.com/office/powerpoint/2010/main" val="7705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43000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владельцем транспортного средства становится подросток, необходимо поставить его в известность об ответственности, напоминая, что мотоцикл, скутер и велосипед подпадают под действие правил, которые распространяются на все транспортные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13190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ezformata.ru/content/Images/000/016/830/image168303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vechorka.ru/assets/images/2819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31384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megane2.ru/forum/imagehosting/2013/02/20/25124e370a9a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214813"/>
            <a:ext cx="36433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85813" y="357188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Управлять ТС по дорогам общего пользования разрешено с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85813" y="1071563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 14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лет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786313" y="1214438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 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лет 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857500" y="400050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 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лет </a:t>
            </a:r>
          </a:p>
        </p:txBody>
      </p:sp>
    </p:spTree>
    <p:extLst>
      <p:ext uri="{BB962C8B-B14F-4D97-AF65-F5344CB8AC3E}">
        <p14:creationId xmlns:p14="http://schemas.microsoft.com/office/powerpoint/2010/main" val="41025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642938" y="571500"/>
            <a:ext cx="7286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Велосипедист является водителем транспортного средства, поэтому к нему предъявляются такие же требования, как и к любому водителю. 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 descr="http://www.exercisedaily.org/uploaded_images/1143093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http://content.onliner.by/news/2013/05/large/360b1d540cf1076f149d8d57b0d64c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928938"/>
            <a:ext cx="38449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71500" y="642938"/>
            <a:ext cx="74295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Основные требования к техническому состоянию велосипеда: </a:t>
            </a:r>
          </a:p>
          <a:p>
            <a:pPr algn="just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1. Велосипед всегда должен иметь исправные тормоза и звуковой сигнал (звонок).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2. При движении на дорогах в тёмное время суток велосипед должен быть оборудован впереди фонариком (фарой) белого цвета, сзади фонарём или световозвращателем красного цвета, с боковых сторон световозвращателями оранжевого или красного цвета. </a:t>
            </a:r>
          </a:p>
          <a:p>
            <a:pPr algn="just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78581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Водителям велосипеда запрещается: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1. Двигаться при неисправности тормозной системы или рулевого управления.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Ездить на велосипеде, не держась за руль хотя бы одной рукой.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 Перевозить пассажиров, кроме ребёнка в возрасте до 7 лет, на дополнительном сиденье, оборудованном надёжными подножками.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 Перевозить груз, который выступает более чем на 0,5 м по длине или ширине за габариты велосипеда или мешает управлению.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 Двигаться по проезжей части улицы при наличии рядом велосипедной дорожки.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6. Поворачивать налево или разворачиваться на дорогах с трамвайным движением и на дорогах, имеющих более одной полосы для движения в данном направлении.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7. Обучаться езде на велосипеде на улицах города и автомобильных дорогах.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8. Ездить по тротуарам и пешеходным дорожкам (тротуар – это дорога для пешеходов). 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100</TotalTime>
  <Words>794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Grid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Управлять мотоциклом, скутером можно только в защитном шлеме!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Админ</cp:lastModifiedBy>
  <cp:revision>18</cp:revision>
  <dcterms:created xsi:type="dcterms:W3CDTF">2006-08-16T00:00:00Z</dcterms:created>
  <dcterms:modified xsi:type="dcterms:W3CDTF">2020-04-28T14:42:01Z</dcterms:modified>
</cp:coreProperties>
</file>