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3" r:id="rId21"/>
    <p:sldId id="277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658E5-13DB-4C7A-8E2A-42BC4AADBC17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5DDDC-9DD6-44FE-896A-A45807C6E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05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658E5-13DB-4C7A-8E2A-42BC4AADBC17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5DDDC-9DD6-44FE-896A-A45807C6E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47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658E5-13DB-4C7A-8E2A-42BC4AADBC17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5DDDC-9DD6-44FE-896A-A45807C6E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95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658E5-13DB-4C7A-8E2A-42BC4AADBC17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5DDDC-9DD6-44FE-896A-A45807C6E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972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658E5-13DB-4C7A-8E2A-42BC4AADBC17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5DDDC-9DD6-44FE-896A-A45807C6E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265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658E5-13DB-4C7A-8E2A-42BC4AADBC17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5DDDC-9DD6-44FE-896A-A45807C6E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750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658E5-13DB-4C7A-8E2A-42BC4AADBC17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5DDDC-9DD6-44FE-896A-A45807C6E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419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658E5-13DB-4C7A-8E2A-42BC4AADBC17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5DDDC-9DD6-44FE-896A-A45807C6E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609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658E5-13DB-4C7A-8E2A-42BC4AADBC17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5DDDC-9DD6-44FE-896A-A45807C6E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03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658E5-13DB-4C7A-8E2A-42BC4AADBC17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5DDDC-9DD6-44FE-896A-A45807C6E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9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658E5-13DB-4C7A-8E2A-42BC4AADBC17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5DDDC-9DD6-44FE-896A-A45807C6E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491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</a:blip>
          <a:srcRect/>
          <a:stretch>
            <a:fillRect l="-10000" r="-5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658E5-13DB-4C7A-8E2A-42BC4AADBC17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5DDDC-9DD6-44FE-896A-A45807C6E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61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96752"/>
            <a:ext cx="7772400" cy="1470025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Дорога глазами детей.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Плакат. Рисунок по выбору.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55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7" y="437163"/>
            <a:ext cx="4475323" cy="64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7163"/>
            <a:ext cx="4467404" cy="641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01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31" y="808942"/>
            <a:ext cx="4273296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509" y="808484"/>
            <a:ext cx="4253168" cy="605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52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6" y="497458"/>
            <a:ext cx="4312448" cy="636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12" y="508071"/>
            <a:ext cx="4386806" cy="633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30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7653"/>
            <a:ext cx="4680520" cy="663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81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7" b="25987"/>
          <a:stretch/>
        </p:blipFill>
        <p:spPr bwMode="auto">
          <a:xfrm>
            <a:off x="6039" y="570750"/>
            <a:ext cx="7704856" cy="627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69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5936"/>
            <a:ext cx="4623740" cy="667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92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16413" r="462" b="29082"/>
          <a:stretch/>
        </p:blipFill>
        <p:spPr bwMode="auto">
          <a:xfrm>
            <a:off x="-7813" y="485957"/>
            <a:ext cx="8280920" cy="635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23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" y="423840"/>
            <a:ext cx="4499992" cy="6428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267" y="467921"/>
            <a:ext cx="4453885" cy="639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71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676456" cy="650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9796" y="179348"/>
            <a:ext cx="8190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Как нарисовать плакат или рисунок на тему: «Дорога глазами детей: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477" y="579458"/>
            <a:ext cx="8964488" cy="62478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создания плакатов понадобятся:  Лист А4 или А3, простой карандаш,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стиралка,краски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кисточки. По желанию фломастеры, карандаши — для прописывания правила, прорисовки мелких деталей.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Сначала необходимо найти образец или придумать самим, что именно хотелось бы изобразить. Задуманную картинку нарисовать на листе ватмана. Можно также небольшие кусочки, детали вырезать из цветной бумаги и приклеить на основной фон.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Плакат можно подписать короткими лозунгами: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«На дороге играть нельзя!»,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«Будь осторожен на дороге — это опасная зона!»,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«Дети! На дороге баловаться запрещено!»,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Дорога не терпит шалости!»;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«Не обостряй ситуацию — переходи дорогу правильно!».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ватмане следует изобразить безопасный мир . Подходящие картинки для данной цели: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Люди, которые переходят дорогу,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Автомобили, которые стоят на светофоре,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Зебра — пешеходный переход,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Железнодорожный переезд,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Проезд с помощью общественного транспорта.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9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2" b="42400"/>
          <a:stretch/>
        </p:blipFill>
        <p:spPr bwMode="auto">
          <a:xfrm>
            <a:off x="0" y="116633"/>
            <a:ext cx="8182223" cy="468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22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6110"/>
            <a:ext cx="4300276" cy="608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178" y="406110"/>
            <a:ext cx="4300276" cy="608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92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44735" cy="416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375" y="22980"/>
            <a:ext cx="2852625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030" y="78735"/>
            <a:ext cx="3051143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44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09595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3659802"/>
            <a:ext cx="403638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906" y="3553569"/>
            <a:ext cx="4665605" cy="3279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01" y="409203"/>
            <a:ext cx="3536183" cy="251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74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4750294" cy="6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99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2" b="32025"/>
          <a:stretch/>
        </p:blipFill>
        <p:spPr bwMode="auto">
          <a:xfrm>
            <a:off x="251519" y="13453"/>
            <a:ext cx="7967229" cy="564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91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 bwMode="auto">
          <a:xfrm>
            <a:off x="2051720" y="281834"/>
            <a:ext cx="4941705" cy="657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97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7" b="52929"/>
          <a:stretch/>
        </p:blipFill>
        <p:spPr bwMode="auto">
          <a:xfrm>
            <a:off x="179512" y="764704"/>
            <a:ext cx="8673330" cy="36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48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0"/>
          <a:stretch/>
        </p:blipFill>
        <p:spPr bwMode="auto">
          <a:xfrm>
            <a:off x="2051720" y="150454"/>
            <a:ext cx="4937170" cy="670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53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7" b="22580"/>
          <a:stretch/>
        </p:blipFill>
        <p:spPr bwMode="auto">
          <a:xfrm>
            <a:off x="251520" y="322512"/>
            <a:ext cx="7601379" cy="652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46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13434"/>
            <a:ext cx="4680520" cy="680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7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169</Words>
  <Application>Microsoft Office PowerPoint</Application>
  <PresentationFormat>Экран (4:3)</PresentationFormat>
  <Paragraphs>16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Дорога глазами детей.  Плакат. Рисунок по выбору.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кисяндра</dc:creator>
  <cp:lastModifiedBy>кисяндра</cp:lastModifiedBy>
  <cp:revision>10</cp:revision>
  <dcterms:created xsi:type="dcterms:W3CDTF">2020-05-12T16:05:53Z</dcterms:created>
  <dcterms:modified xsi:type="dcterms:W3CDTF">2020-05-12T21:07:33Z</dcterms:modified>
</cp:coreProperties>
</file>