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77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02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0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4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00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4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3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0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8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0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30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A264361-EFE1-4DD0-BB37-D148B746D16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0161B8C-C15E-4978-AEE4-4A9724190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3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Эстафетный бег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63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123" y="144087"/>
            <a:ext cx="9875520" cy="135636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эстафетного бега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796" y="1300942"/>
            <a:ext cx="11284528" cy="403860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Эстафетный бег — это командный вид легкой атлетики. Различают следующие виды эстафет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по беговой дорожке;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кольцевые по городу (старт и финиш в одном месте);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звездные по городу (старт в разных местах, финиш в одном месте для всех команд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составу участников эстафеты бывают: детские, юношеские, мужские, женские, смешанные и комбинированные.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эстафеты - 4 х 100 и 4 х 400 м — проводятся на беговой дорожке как для мужчин, так и для женщин. Кроме того, выделяют эстафеты на любые дистанции и с любым количеством этапов (например, 10 х 1000 м), а также «шведские» эстафеты: 800 + 400 + 200 + 100 (или в обратном порядке).</a:t>
            </a:r>
          </a:p>
        </p:txBody>
      </p:sp>
    </p:spTree>
    <p:extLst>
      <p:ext uri="{BB962C8B-B14F-4D97-AF65-F5344CB8AC3E}">
        <p14:creationId xmlns:p14="http://schemas.microsoft.com/office/powerpoint/2010/main" val="4065176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022" y="2700336"/>
            <a:ext cx="5170516" cy="38778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32" y="3467443"/>
            <a:ext cx="4147706" cy="31107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309" y="243840"/>
            <a:ext cx="9875520" cy="135636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Эстафетная палочка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632" y="1300942"/>
            <a:ext cx="1164613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Эстафетная палочка представляет собой цельную гладкую полую трубку, круглую в сечении, сделанную из дерева, металла или другого твердого материала. Согласно правилам проведения соревнований, эстафетная палочка должна иметь вес не менее 50 г, длину 28—30 см и длину в окружности 12—13 см. Ее передача осуществляется только в зоне, равной 20 м (по 10 м в каждую сторону от начала этапа); при этом запрещается какая-либо помощь одного бегуна другому (подталкивание и т.п.). Спортсмен, закончивший этап, может сойти с дорожки лишь в том случае, если убедился, что не помешает остальным бегунам. В случае утери палочки во время бега ее можно поднять и продолжать бег дальше. Если же палочка утеряна при передаче, ее может поднять только передающий бегун.</a:t>
            </a:r>
          </a:p>
        </p:txBody>
      </p:sp>
    </p:spTree>
    <p:extLst>
      <p:ext uri="{BB962C8B-B14F-4D97-AF65-F5344CB8AC3E}">
        <p14:creationId xmlns:p14="http://schemas.microsoft.com/office/powerpoint/2010/main" val="65909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486" y="3670487"/>
            <a:ext cx="5587885" cy="28834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91" y="3743595"/>
            <a:ext cx="4454669" cy="2810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312" y="268778"/>
            <a:ext cx="9875520" cy="13563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эстафетной палочки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2" y="1242753"/>
            <a:ext cx="11629505" cy="4038600"/>
          </a:xfrm>
        </p:spPr>
        <p:txBody>
          <a:bodyPr/>
          <a:lstStyle/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два способа передачи эстафетной палочки: снизу-вверх (рис. 2.10, а) и сверху-вниз (рис. 2.10, б). При первом способе бегун, принимающий эстафетную палочку, отводит руку (противоположную руке передающего бегуна) назад чуть в сторону, большой палец отгибается в сторону от ладони, четыре пальца сомкнуты, плоскость ладони смотрит вниз-назад. Передающий бегун вкладывает эстафетную палочку движением снизу- вверх между большим пальцем и ладонью. Почувствовав прикосновение эстафетной палочки, принимающий бегун захватывает ее, сжимая кисть. Во втором способе рука отводится также назад чуть в сторону и несколько выше, при этом ладонь смотрит вверх. Передающий бегун вкладывает эстафетную палочку движением сверху-вниз, опуская ее на ладонь. При соприкосновении палочки с ладонью принимающий бегун захватывает ее, сжимая кисть.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107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477" y="4235223"/>
            <a:ext cx="3089500" cy="2344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204" y="0"/>
            <a:ext cx="9875520" cy="13563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эстафетного бега 4x100 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633" y="1026622"/>
            <a:ext cx="11662756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нервом этапе бегун стартует с низкого старта в вираж. Эстафетная палочка держится тремя пальцами правой руки, а указательный и большой пальцы выпрямлены и упираются в дорожку у стартовой линии (рис. 2.11). Для того чтобы бегун первого этапа бежал у бровки дорожки, он должен всегда держать палочку в правой руке, а передавать в левую руку партнера. Когда бегун, передающий эстафету, достигает контрольной отметки, принимающий бегун начинает стартовый разгон. В зоне передачи бегуны должны бежать, не мешая друг другу, лучше по краям беговой дорожки, в зависимости от руки, осуществляющей передачу. Вбегая в зону передачи эстафеты, оба бегуна сближаются, первый догоняет второго, передающий бегун за два беговых шага должен дать краткую команду голосом для того, чтобы принимающий бегун выпрямил и отвел руку назад для передачи эстафеты. После выполнения передачи бегун, принявший эстафету, продолжает быстрый бег по своему этапу, а бегун, передавший эстафету, постепенно замедляя бег, останавливается, но не выходит за боковые границы своей дорожки. Только после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пробегаиия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зоны передачи другими командами он покидает дорожку.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806" y="4407245"/>
            <a:ext cx="44767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665" y="561109"/>
            <a:ext cx="11592099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Бегун второго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несет эстафетную палочку в левой руке и осуществляет передачу бегуну третьего этапа в правую руку. На третьем этапе бегун бежит по виражу, как можно ближе к бровке, и передает эстафету четвертому участнику команды из правой руки в левую. Данный порядок передачи эстафеты является наиболее совершенным и применяется всеми сильнейшими командами. Передача эстафетной палочки осуществляется вышеописанными способами.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09" y="2345631"/>
            <a:ext cx="5247918" cy="21515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705" y="3181255"/>
            <a:ext cx="4291771" cy="314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7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1658"/>
            <a:ext cx="9875520" cy="135636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технике эстафетного бега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419" y="1287780"/>
            <a:ext cx="11484032" cy="403860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обучения: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техникой эстафетного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бега;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эстафетной палочки на месте и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ходьбе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эстафетной палочки в медленном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беге,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бегуна, принимающего эстафету;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 эстафетной палочки на максимальной скорости в 20-метровой зоне;</a:t>
            </a:r>
          </a:p>
          <a:p>
            <a:pPr marL="502920" indent="-457200">
              <a:lnSpc>
                <a:spcPct val="17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 эстафетного бега по «связкам» парами, всю эстафету в </a:t>
            </a:r>
            <a:r>
              <a:rPr lang="ru-RU" dirty="0">
                <a:solidFill>
                  <a:schemeClr val="tx1"/>
                </a:solidFill>
              </a:rPr>
              <a:t>целом.</a:t>
            </a:r>
          </a:p>
        </p:txBody>
      </p:sp>
    </p:spTree>
    <p:extLst>
      <p:ext uri="{BB962C8B-B14F-4D97-AF65-F5344CB8AC3E}">
        <p14:creationId xmlns:p14="http://schemas.microsoft.com/office/powerpoint/2010/main" val="228792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2382" y="2464723"/>
            <a:ext cx="9872871" cy="4038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56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27</TotalTime>
  <Words>749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Corbel</vt:lpstr>
      <vt:lpstr>Times New Roman</vt:lpstr>
      <vt:lpstr>Базис</vt:lpstr>
      <vt:lpstr>Эстафетный бег </vt:lpstr>
      <vt:lpstr>Техника эстафетного бега</vt:lpstr>
      <vt:lpstr>Эстафетная палочка </vt:lpstr>
      <vt:lpstr>Способы передачи эстафетной палочки</vt:lpstr>
      <vt:lpstr>Техника эстафетного бега 4x100 м</vt:lpstr>
      <vt:lpstr>Презентация PowerPoint</vt:lpstr>
      <vt:lpstr>Обучение технике эстафетного бега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Эстафетный бег</dc:title>
  <dc:creator>Arglamah</dc:creator>
  <cp:lastModifiedBy>Arglamah</cp:lastModifiedBy>
  <cp:revision>4</cp:revision>
  <dcterms:created xsi:type="dcterms:W3CDTF">2020-04-08T11:45:47Z</dcterms:created>
  <dcterms:modified xsi:type="dcterms:W3CDTF">2020-04-08T12:13:35Z</dcterms:modified>
</cp:coreProperties>
</file>