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5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3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7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15AB-E0EB-4D0A-8F72-20A393E47467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517E-CDD5-4954-AFF8-8CCD545C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4319" y="908720"/>
            <a:ext cx="5862740" cy="16561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магнита на холодильник из полимерной глины или из солёного теста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111874" cy="285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7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4676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636912"/>
            <a:ext cx="5525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на Руси, было принято дарить фигурки из соленого теста. Считалось, что любая поделка из соленого теста, находящаяся в доме - символ богатства и благополучия в семье. Наши прабабушки лепили из него фигурки различных птиц и животных, так называемых «жаворонков», с которыми встречали весну, баранки, пряничные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козули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которыми одаривали своих друзей и родственников под Новый год и на Рождество, ко дню рождения в знак любви и уважения. Изделия из теста использовались как детские игрушки.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" y="2636912"/>
            <a:ext cx="309801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2789" y="476672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330744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соленое тесто;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стеки для лепки;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гуашь;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кисти;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фетр;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611560" y="1052736"/>
            <a:ext cx="3285522" cy="23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861048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Изготовление солёного теста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Лепка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Сушка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Роспись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6066" r="4874" b="5320"/>
          <a:stretch/>
        </p:blipFill>
        <p:spPr bwMode="auto">
          <a:xfrm>
            <a:off x="1331640" y="3478253"/>
            <a:ext cx="2202873" cy="22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23693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38511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соленого теста: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муки, 1 стакан соли (Экстра), 0.5 стакана воды, немного клея ПВА.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Смешиваем муку и соль, постепенно добавляем воду и замешиваем тесто. Если тесто крошится, то добавьте немного воды. Если же оно липнет к рукам, 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63" y="3016167"/>
            <a:ext cx="7180337" cy="366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16" y="710630"/>
            <a:ext cx="448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Пошаговый процесс выполнения работы: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8039" y="155366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Берём кусочек теста, раскатываем колбаску, делим пополам. Каждый кусочек раскатываем в шарик - затем в капельку или овал. Выкладываем по рисунку на бумагу и стекой намечаем пальчики, можно и когти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Аналогично, т.е. парные детали начинаем с колбаски - делим пополам и раскатываем в необходимые формы, в данном случае ноги - две колбаски. Место скрепления деталей чуть-чуть смочить водой, пригладить пальчиком и можно припудрить мукой. И еще заметьте, как лежат детали ног по рисунку -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выхотят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туловище. Это затем, чтобы соединить между собой детали кота.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29" y="603104"/>
            <a:ext cx="2585425" cy="250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2" y="3284984"/>
            <a:ext cx="3111834" cy="1693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2" y="5071602"/>
            <a:ext cx="3111834" cy="164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крепим под туловищем.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- раскатать шарик в ладошках, до тех пор пока не будет трещинок, приплюснуть, и положить по рисунку.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смочить те части (ноги, хвост) которые соприкасаются с телом.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делаем чуть крупнее и должно слегка заходить за контур головы на рисунке. В процессе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надсечки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стекой - это шерстка.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рисунку снизу - вверх.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1908277" cy="30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62519"/>
            <a:ext cx="2980556" cy="17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04" y="437278"/>
            <a:ext cx="2341316" cy="258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45" y="1365414"/>
            <a:ext cx="41977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авоськи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Закрываем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колбасу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рыбу плоским овальным кусочком теста, формируя корзиночку.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Далее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выполням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лапы,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которые держат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сумки. Для этого необходимо тесто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раскатать в шарик, плавно на ладошках перевести в капельку,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сделав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 одной стороны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утолщение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пальцев. Стекой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разрезать или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надрезать пальчики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коготочки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можно делать на самом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изделии.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Две лапы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прикрепить к туловищу и сумкам.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Место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соприкасания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 телом смочить, приплюснуть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пригладить.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8788" y="3907541"/>
            <a:ext cx="2655691" cy="126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3085" y="3899881"/>
            <a:ext cx="2655690" cy="12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35" y="4236665"/>
            <a:ext cx="2288969" cy="25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193" y="548680"/>
            <a:ext cx="65498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Формируем голову кота. Скатываем в ладошках небольшой шарик, слегка расплющив, распределяем по контуру рисунка.  Далее сформировать мордочку кота и лепим уши - два шарика, приплюснуть, в виде лепестков - и прижать к  верхней части головы изделия. В процессе крепления деталей места склеивания смачивать. Стекой прижать и наметить ушные впадины. По ушам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 мордочке выполнить рельеф - шерстку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Закругленной стекой пока тесто сырое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формируем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мордочку,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приоткрывая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ротик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выявляя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нижнюю губу.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Глаза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 два шарика, нос - овал.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Последние детали - сосиски на шее и на сумке.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52574"/>
            <a:ext cx="2952328" cy="197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78" y="3651818"/>
            <a:ext cx="2406105" cy="3121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91" y="3718623"/>
            <a:ext cx="2819759" cy="298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58"/>
            <a:ext cx="6976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Сушка.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Сушить изделие рекомендуется 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комнатной температуре или на батарее, в тёплое время года можно сушить на открытом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воздухе. Высыхает в течении суток в зависимости от размера изделия.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 изделия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очень сложная, т.к. многослойная.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изделия выполняется  гуашью или акриловыми красками.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росписи  первым слоем необходимо загрунтовать изделие (глаза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морду, животик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лапы)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гуашью.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слоем рисуем шерстинки тонкой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кисточкой 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голубым цветом. Далее проходим вторым слоем более насыщенным оттенком.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приступаем к росписи остальных элементов  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полного высыхания красок,  готовое изделие покрываем акриловым прозрачным лаком.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69053"/>
            <a:ext cx="2520280" cy="25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9115"/>
            <a:ext cx="2664296" cy="25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29" y="4069053"/>
            <a:ext cx="2439328" cy="25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546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Изготовление магнита на холодильник из полимерной глины или из солёного теста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магнита на холодильник из полимерной глины или из солёного теста</dc:title>
  <dc:creator>кисяндра</dc:creator>
  <cp:lastModifiedBy>кисяндра</cp:lastModifiedBy>
  <cp:revision>21</cp:revision>
  <dcterms:created xsi:type="dcterms:W3CDTF">2020-03-30T15:11:58Z</dcterms:created>
  <dcterms:modified xsi:type="dcterms:W3CDTF">2020-03-31T12:25:59Z</dcterms:modified>
</cp:coreProperties>
</file>