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5" r:id="rId11"/>
    <p:sldId id="264" r:id="rId12"/>
    <p:sldId id="268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Isometric_exercis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92896"/>
            <a:ext cx="7772400" cy="2043658"/>
          </a:xfrm>
        </p:spPr>
        <p:txBody>
          <a:bodyPr>
            <a:noAutofit/>
          </a:bodyPr>
          <a:lstStyle/>
          <a:p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</a:t>
            </a:r>
            <a:r>
              <a:rPr lang="ru-RU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движения-логика </a:t>
            </a: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маршрута. Упражнения на силу.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86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332656"/>
            <a:ext cx="8352927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0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188640"/>
            <a:ext cx="8316416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9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5841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Пла́нка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статическое изометрическое</a:t>
            </a:r>
            <a:r>
              <a:rPr lang="ru-RU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en:Isometric exercise"/>
              </a:rPr>
              <a:t>[</a:t>
            </a:r>
            <a:r>
              <a:rPr lang="ru-RU" sz="2000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en:Isometric exercise"/>
              </a:rPr>
              <a:t>en</a:t>
            </a:r>
            <a:r>
              <a:rPr lang="ru-RU" sz="20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 tooltip="en:Isometric exercise"/>
              </a:rPr>
              <a:t>]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физическое упражнение на мышцы живота и спины. Планка похожа на начальную позицию отжиманий, в которой требуется удержаться долгое время. Упражнение способствует общему укреплению мышц тела.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355241" cy="4137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18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772816"/>
            <a:ext cx="7408333" cy="3450696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	Таким образом, чтобы улучшить результаты обучающегося, необходимо регулярно использовать на практике выше приведенные  правила при выборе  направления движения и выполнять упражнения на силу.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534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4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Прежде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чем приступить к прохождению трасс, необходимо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направление маршрута, то есть какие зацепы можно использовать.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Для этого необходимо мысленно пролезть трассу, оценить ее сложность и  выработать тактику прохождения маршрута.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В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том, как хорошо обучающийся пролазает маршрут или </a:t>
            </a:r>
            <a:r>
              <a:rPr lang="ru-RU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боулдеринг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важную роль играет </a:t>
            </a:r>
            <a:r>
              <a:rPr lang="ru-RU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логика. </a:t>
            </a:r>
            <a: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Она состоит в принятии решений, как до, так и после очередной попытки. </a:t>
            </a:r>
            <a:br>
              <a:rPr lang="ru-RU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060848"/>
            <a:ext cx="7408333" cy="3450696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/>
                <a:ea typeface="Calibri"/>
              </a:rPr>
              <a:t>   Читать логически маршрут </a:t>
            </a:r>
            <a:r>
              <a:rPr lang="ru-RU" sz="3200" dirty="0">
                <a:latin typeface="Times New Roman"/>
                <a:ea typeface="Calibri"/>
              </a:rPr>
              <a:t>– значит осматривать, изучать его, оценивая возможные движения, места для отдыха и последовательность прохождения в целом. Научиться читать маршрут несложно, но и для этого нужна практика.</a:t>
            </a:r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3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6"/>
            <a:ext cx="7408333" cy="3450696"/>
          </a:xfrm>
        </p:spPr>
        <p:txBody>
          <a:bodyPr>
            <a:normAutofit fontScale="25000" lnSpcReduction="20000"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Вот несколько </a:t>
            </a:r>
            <a:r>
              <a:rPr lang="ru-RU" sz="7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аспектов, на которые надо опираться , </a:t>
            </a: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читая маршрут: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1. Необходимо найти все зацепки на трассе.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2. </a:t>
            </a:r>
            <a:r>
              <a:rPr lang="ru-RU" sz="7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Запомнить </a:t>
            </a: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последовательность ходов для рук – необходимо повторять  руками движения и хваты, которые видны на трассе.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3. </a:t>
            </a:r>
            <a:r>
              <a:rPr lang="ru-RU" sz="7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Запомнить </a:t>
            </a: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последовательность ходов для ног – думать, как и куда нужно ставить ноги на каждом движении.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4. Искать позиции для отдыха – посмотреть, где можно отдохнуть.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5. Точки </a:t>
            </a:r>
            <a:r>
              <a:rPr lang="ru-RU" sz="7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встегивания</a:t>
            </a: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(если лазание маршрута с нижней страховкой) – необходимо продумать, где и из каких положений будет удобней </a:t>
            </a:r>
            <a:r>
              <a:rPr lang="ru-RU" sz="72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встегнуться</a:t>
            </a: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даже если такие положения находятся уже над оттяжкой.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6. Отдельно рассматривать ключи – нахождение самых сложных участков трассы.</a:t>
            </a:r>
          </a:p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7. </a:t>
            </a:r>
            <a:r>
              <a:rPr lang="ru-RU" sz="72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Оценить темп , </a:t>
            </a:r>
            <a:r>
              <a:rPr lang="ru-RU" sz="72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где на трассе можно ускориться. 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97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Сила </a:t>
            </a:r>
            <a:r>
              <a:rPr lang="ru-RU" dirty="0"/>
              <a:t>– это способность мышцы или группы мышц с определённой скоростью развивать напряжение с нуля до максимума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Другими словами, сила – это способность мышцы сокращаться в течении определённого промежутка времени</a:t>
            </a:r>
            <a:r>
              <a:rPr lang="ru-RU" dirty="0" smtClean="0"/>
              <a:t>. Чтобы увеличить силу тела мышц необходимо выполнять следующие упражнения</a:t>
            </a:r>
            <a:r>
              <a:rPr lang="en-US" dirty="0" smtClean="0"/>
              <a:t>: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Упражнения на силу.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4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0786" y="423018"/>
            <a:ext cx="8339312" cy="624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14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76672"/>
            <a:ext cx="8232915" cy="61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003232" cy="75434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15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3541" y="404664"/>
            <a:ext cx="8088899" cy="606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50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544" y="476672"/>
            <a:ext cx="8280920" cy="62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38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</TotalTime>
  <Words>252</Words>
  <Application>Microsoft Office PowerPoint</Application>
  <PresentationFormat>Экран (4:3)</PresentationFormat>
  <Paragraphs>16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        Выбор направления движения-логика маршрута. Упражнения на силу.</vt:lpstr>
      <vt:lpstr>Презентация PowerPoint</vt:lpstr>
      <vt:lpstr>Презентация PowerPoint</vt:lpstr>
      <vt:lpstr>Презентация PowerPoint</vt:lpstr>
      <vt:lpstr>Упражнения на силу.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Пла́нка — статическое изометрическое[en] физическое упражнение на мышцы живота и спины. Планка похожа на начальную позицию отжиманий, в которой требуется удержаться долгое время. Упражнение способствует общему укреплению мышц тела.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Выбор направления движения-логика маршрута. Упражнения на силу</dc:title>
  <dc:creator>Admin</dc:creator>
  <cp:lastModifiedBy>Admin</cp:lastModifiedBy>
  <cp:revision>6</cp:revision>
  <dcterms:created xsi:type="dcterms:W3CDTF">2020-03-31T12:06:07Z</dcterms:created>
  <dcterms:modified xsi:type="dcterms:W3CDTF">2020-03-31T13:07:38Z</dcterms:modified>
</cp:coreProperties>
</file>