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77" r:id="rId9"/>
    <p:sldId id="300" r:id="rId10"/>
    <p:sldId id="282" r:id="rId11"/>
    <p:sldId id="283" r:id="rId12"/>
    <p:sldId id="284" r:id="rId13"/>
    <p:sldId id="287" r:id="rId14"/>
    <p:sldId id="288" r:id="rId15"/>
    <p:sldId id="291" r:id="rId16"/>
    <p:sldId id="281" r:id="rId17"/>
    <p:sldId id="298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94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A5BF5-1808-4C92-9297-D0ECC0C04C8F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683D-D9B6-49B6-B431-85D4296F15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8EFBE-C7BF-463A-B99D-D564582DD1D3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725EB-0913-462A-9DCF-566CE26B5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3515" y="1420162"/>
            <a:ext cx="74802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Интеллектуально-творческая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икторина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endParaRPr lang="ru-RU" sz="48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искусства»</a:t>
            </a:r>
          </a:p>
          <a:p>
            <a:pPr algn="ctr"/>
            <a:endParaRPr lang="ru-RU" sz="7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5" y="4689138"/>
            <a:ext cx="2452818" cy="23674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0835" y="868069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ШАРКАНАД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ТЮРНАМОРТ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МОБАЛЬ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САЛТИК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СИЖИПОВЬ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КАТНАИР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ЗЕЙУМ</a:t>
            </a:r>
          </a:p>
          <a:p>
            <a:r>
              <a:rPr lang="ru-RU" sz="3200" i="1" dirty="0">
                <a:solidFill>
                  <a:schemeClr val="accent1">
                    <a:lumMod val="50000"/>
                  </a:schemeClr>
                </a:solidFill>
              </a:rPr>
              <a:t>ТРЕПОРТ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36566" y="221738"/>
            <a:ext cx="2579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3338" y="2043833"/>
            <a:ext cx="6515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Какой из этих видов искусств не является </a:t>
            </a:r>
            <a:r>
              <a:rPr lang="ru-RU" sz="3600" b="1" dirty="0" smtClean="0"/>
              <a:t>изобразительным?</a:t>
            </a:r>
          </a:p>
          <a:p>
            <a:endParaRPr lang="ru-RU" sz="3600" b="1" dirty="0"/>
          </a:p>
          <a:p>
            <a:r>
              <a:rPr lang="ru-RU" sz="3600" b="1" dirty="0"/>
              <a:t>А. Скульптура.	В. Живопись.</a:t>
            </a:r>
          </a:p>
          <a:p>
            <a:r>
              <a:rPr lang="ru-RU" sz="3600" b="1" dirty="0"/>
              <a:t>б. Музыка.	Г. Графика.</a:t>
            </a:r>
          </a:p>
        </p:txBody>
      </p:sp>
    </p:spTree>
    <p:extLst>
      <p:ext uri="{BB962C8B-B14F-4D97-AF65-F5344CB8AC3E}">
        <p14:creationId xmlns:p14="http://schemas.microsoft.com/office/powerpoint/2010/main" val="19845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882" y="2147349"/>
            <a:ext cx="68328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Какой из этих цветов не относится к теплым</a:t>
            </a:r>
            <a:r>
              <a:rPr lang="ru-RU" sz="3600" b="1" dirty="0" smtClean="0"/>
              <a:t>?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а. </a:t>
            </a:r>
            <a:r>
              <a:rPr lang="ru-RU" sz="3600" b="1" dirty="0" smtClean="0"/>
              <a:t>Оранжевый</a:t>
            </a:r>
            <a:r>
              <a:rPr lang="ru-RU" sz="3600" b="1" dirty="0"/>
              <a:t>	</a:t>
            </a:r>
            <a:r>
              <a:rPr lang="ru-RU" sz="3600" b="1" dirty="0" smtClean="0"/>
              <a:t>в. Желтый</a:t>
            </a:r>
            <a:endParaRPr lang="ru-RU" sz="3600" b="1" dirty="0"/>
          </a:p>
          <a:p>
            <a:pPr algn="ctr"/>
            <a:r>
              <a:rPr lang="ru-RU" sz="3600" b="1" dirty="0"/>
              <a:t>б. </a:t>
            </a:r>
            <a:r>
              <a:rPr lang="ru-RU" sz="3600" b="1" dirty="0" smtClean="0"/>
              <a:t>Синий</a:t>
            </a:r>
            <a:r>
              <a:rPr lang="ru-RU" sz="3600" b="1" dirty="0"/>
              <a:t> </a:t>
            </a:r>
            <a:r>
              <a:rPr lang="ru-RU" sz="3600" b="1" dirty="0" smtClean="0"/>
              <a:t> </a:t>
            </a:r>
            <a:r>
              <a:rPr lang="ru-RU" sz="3600" b="1" dirty="0"/>
              <a:t>	</a:t>
            </a:r>
            <a:r>
              <a:rPr lang="ru-RU" sz="3600" b="1" dirty="0" smtClean="0"/>
              <a:t>г. Коричневый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481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9027" y="1021905"/>
            <a:ext cx="552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квадрат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2326975"/>
            <a:ext cx="4805234" cy="360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35960" y="2883228"/>
            <a:ext cx="2934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знакомые тебе понятия из области изобразительного искусства и вычеркни их </a:t>
            </a:r>
          </a:p>
        </p:txBody>
      </p:sp>
    </p:spTree>
    <p:extLst>
      <p:ext uri="{BB962C8B-B14F-4D97-AF65-F5344CB8AC3E}">
        <p14:creationId xmlns:p14="http://schemas.microsoft.com/office/powerpoint/2010/main" val="38625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039" y="1862200"/>
            <a:ext cx="79891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используется в качестве основы при художественной росписи в технике «батик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а.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Бумага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б.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Ткань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8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050" y="1940315"/>
            <a:ext cx="71886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кусочков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материала?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Мозаика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г. Витраж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78370" y="1009291"/>
            <a:ext cx="47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64476" y="455293"/>
            <a:ext cx="56841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правильно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кроссворд, то в выделенных квадратах получишь ключевое слово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4924" b="21844"/>
          <a:stretch/>
        </p:blipFill>
        <p:spPr bwMode="auto">
          <a:xfrm>
            <a:off x="1013253" y="1952368"/>
            <a:ext cx="6173957" cy="3805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3140" y="2303253"/>
            <a:ext cx="6374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внимание!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7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1223" y="107113"/>
            <a:ext cx="5676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</a:p>
          <a:p>
            <a:pPr algn="r"/>
            <a:r>
              <a:rPr lang="ru-RU" sz="4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«Знатоки искусства»</a:t>
            </a:r>
          </a:p>
        </p:txBody>
      </p:sp>
      <p:sp>
        <p:nvSpPr>
          <p:cNvPr id="6" name="Полилиния 5"/>
          <p:cNvSpPr/>
          <p:nvPr/>
        </p:nvSpPr>
        <p:spPr>
          <a:xfrm rot="21225795">
            <a:off x="3603172" y="1052176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66158" y="2459596"/>
            <a:ext cx="545217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Знатоки живописи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Верификатор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квадрат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Маким\Desktop\рисунки\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5862" y="2200804"/>
            <a:ext cx="2396886" cy="236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074" y="452809"/>
            <a:ext cx="5022938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Знатоки живописи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9036" y="1888670"/>
            <a:ext cx="78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 smtClean="0">
                <a:latin typeface="Times New Roman"/>
                <a:ea typeface="Times New Roman"/>
              </a:rPr>
              <a:t>Жанр </a:t>
            </a:r>
            <a:r>
              <a:rPr lang="ru-RU" sz="2800" b="1" dirty="0">
                <a:latin typeface="Times New Roman"/>
                <a:ea typeface="Times New Roman"/>
              </a:rPr>
              <a:t>изобразительного искусства, показывающий неодушевленные предметы, размещенные в реальной бытовой среде и организованные в единую </a:t>
            </a:r>
            <a:r>
              <a:rPr lang="ru-RU" sz="2800" b="1" dirty="0" smtClean="0">
                <a:latin typeface="Times New Roman"/>
                <a:ea typeface="Times New Roman"/>
              </a:rPr>
              <a:t>группу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http://img0.liveinternet.ru/images/attach/c/0/46/266/46266541_2802702_large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85" y="3704552"/>
            <a:ext cx="3976710" cy="27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8404" y="4033474"/>
            <a:ext cx="3477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3703" y="1207700"/>
            <a:ext cx="6012494" cy="1690776"/>
          </a:xfrm>
        </p:spPr>
        <p:txBody>
          <a:bodyPr>
            <a:noAutofit/>
          </a:bodyPr>
          <a:lstStyle/>
          <a:p>
            <a:pPr lvl="0" algn="ctr">
              <a:spcAft>
                <a:spcPts val="0"/>
              </a:spcAft>
              <a:tabLst>
                <a:tab pos="476250" algn="l"/>
              </a:tabLst>
            </a:pPr>
            <a:r>
              <a:rPr lang="ru-RU" sz="2800" b="1" dirty="0">
                <a:latin typeface="Times New Roman"/>
                <a:ea typeface="Times New Roman"/>
              </a:rPr>
              <a:t>Жанр изобразительного искусства, изображение  окружающей среды, характерных ландшафтов, видов гор, лесов, рек, полей, городов.</a:t>
            </a:r>
            <a:br>
              <a:rPr lang="ru-RU" sz="2800" b="1" dirty="0">
                <a:latin typeface="Times New Roman"/>
                <a:ea typeface="Times New Roman"/>
              </a:rPr>
            </a:br>
            <a:endParaRPr lang="ru-RU" sz="2800" b="1" dirty="0"/>
          </a:p>
        </p:txBody>
      </p:sp>
      <p:pic>
        <p:nvPicPr>
          <p:cNvPr id="3076" name="Picture 4" descr="http://cdn1.img22.rian.ru/images/54833/30/548333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35" y="2770122"/>
            <a:ext cx="5151644" cy="29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55414" y="4029619"/>
            <a:ext cx="159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31" y="472068"/>
            <a:ext cx="5333739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художник, сказочник, автор картины «Богатыри», «Алёнушка», «Ковёр самолет»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://www.xenophon-mil.org/rushistory/rulers/bogatra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5421073" cy="401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ljplus.ru/img4/l/i/littledeadbrain/kote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4"/>
            <a:ext cx="3164605" cy="408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tctechcrunch2011.files.wordpress.com/2012/08/magiccarpet.jpeg?w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46" y="2129423"/>
            <a:ext cx="5385189" cy="36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rusgallery.info/gallery/main.php?g2_view=core.DownloadItem&amp;g2_itemId=3213&amp;g2_serialNumber=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657" y="1972767"/>
            <a:ext cx="2898341" cy="3407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70442" y="4779681"/>
            <a:ext cx="2191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Васнецов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549" y="556325"/>
            <a:ext cx="5653153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русский художник-пейзажист, автор картин «Золотая осень», «Большая вода», «Март»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uch.znate.ru/tw_files2/urls_18/4/d-3575/img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26" y="2530258"/>
            <a:ext cx="4797470" cy="348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eocities.com/Paris/Parc/2331/russia/art_images/levitan-spring_floo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63" y="2141950"/>
            <a:ext cx="3970033" cy="41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.foto.radikal.ru/0603/49485d294c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451" y="2031629"/>
            <a:ext cx="3983677" cy="417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cor.edu.27.ru/dlrstore/073ab3f9-9691-403f-886e-173460f6a498/Levitan_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187" y="2031629"/>
            <a:ext cx="2750550" cy="349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5564" y="5062313"/>
            <a:ext cx="2397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Левитан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377" y="326366"/>
            <a:ext cx="5145849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изображающий море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3" y="1860537"/>
            <a:ext cx="5465523" cy="418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69637" y="2154569"/>
            <a:ext cx="2779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Маринист</a:t>
            </a:r>
            <a:endParaRPr lang="ru-RU" sz="40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47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132" y="365126"/>
            <a:ext cx="5083217" cy="1325563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народные промыслы представлены?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41" y="1279872"/>
            <a:ext cx="2016690" cy="276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i041.radikal.ru/0805/ff/7ef5f2cccf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54" y="1555445"/>
            <a:ext cx="3248852" cy="24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0.liveinternet.ru/images/attach/c/1/58/478/58478016_duym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84642"/>
            <a:ext cx="3695178" cy="238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ytyshi.ru/pic/jost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178" y="4223327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-fotki.yandex.ru/get/4526/126030467.4/0_5a23e_e679ac46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437" y="1102451"/>
            <a:ext cx="2417524" cy="312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43" y="4485867"/>
            <a:ext cx="2358703" cy="21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1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23" y="2011233"/>
            <a:ext cx="452437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9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191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     Знатоки живописи  </vt:lpstr>
      <vt:lpstr>Жанр изобразительного искусства, изображение  окружающей среды, характерных ландшафтов, видов гор, лесов, рек, полей, городов. </vt:lpstr>
      <vt:lpstr>Известный русский художник, сказочник, автор картины «Богатыри», «Алёнушка», «Ковёр самолет»</vt:lpstr>
      <vt:lpstr>Известный русский художник-пейзажист, автор картин «Золотая осень», «Большая вода», «Март»</vt:lpstr>
      <vt:lpstr>Художник изображающий море</vt:lpstr>
      <vt:lpstr>Какие народные промыслы представлены?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ИЗО «Калейдоскоп» для 5-7 классов</dc:title>
  <dc:creator>Олег Грибан</dc:creator>
  <cp:lastModifiedBy>кисяндра</cp:lastModifiedBy>
  <cp:revision>67</cp:revision>
  <dcterms:created xsi:type="dcterms:W3CDTF">2013-03-12T14:14:01Z</dcterms:created>
  <dcterms:modified xsi:type="dcterms:W3CDTF">2020-04-10T00:26:19Z</dcterms:modified>
</cp:coreProperties>
</file>