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E40-6DBA-44DA-BC46-4F7A67DA878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A17A-6AF5-42D1-834B-6FE9C8FAD6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E40-6DBA-44DA-BC46-4F7A67DA878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A17A-6AF5-42D1-834B-6FE9C8FAD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E40-6DBA-44DA-BC46-4F7A67DA878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A17A-6AF5-42D1-834B-6FE9C8FAD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E40-6DBA-44DA-BC46-4F7A67DA878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A17A-6AF5-42D1-834B-6FE9C8FAD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E40-6DBA-44DA-BC46-4F7A67DA878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FCA17A-6AF5-42D1-834B-6FE9C8FAD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E40-6DBA-44DA-BC46-4F7A67DA878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A17A-6AF5-42D1-834B-6FE9C8FAD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E40-6DBA-44DA-BC46-4F7A67DA878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A17A-6AF5-42D1-834B-6FE9C8FAD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E40-6DBA-44DA-BC46-4F7A67DA878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A17A-6AF5-42D1-834B-6FE9C8FAD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E40-6DBA-44DA-BC46-4F7A67DA878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A17A-6AF5-42D1-834B-6FE9C8FAD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E40-6DBA-44DA-BC46-4F7A67DA878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A17A-6AF5-42D1-834B-6FE9C8FAD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7E40-6DBA-44DA-BC46-4F7A67DA878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A17A-6AF5-42D1-834B-6FE9C8FAD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347E40-6DBA-44DA-BC46-4F7A67DA878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FCA17A-6AF5-42D1-834B-6FE9C8FAD6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7828" y="635502"/>
            <a:ext cx="7772400" cy="175562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ыполнение работ на ежегодный Межрегиональный конкурс художественного творчества «Православие и искусство».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56490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Эскизы. Составление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композиции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год обучения)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72981"/>
            <a:ext cx="3672409" cy="21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b="4447"/>
          <a:stretch/>
        </p:blipFill>
        <p:spPr>
          <a:xfrm>
            <a:off x="323528" y="813358"/>
            <a:ext cx="8397301" cy="56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5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" b="4686"/>
          <a:stretch/>
        </p:blipFill>
        <p:spPr>
          <a:xfrm>
            <a:off x="467544" y="690480"/>
            <a:ext cx="8343521" cy="58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9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4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Елец глазами художника</a:t>
            </a:r>
            <a:br>
              <a:rPr lang="ru-RU" dirty="0" smtClean="0"/>
            </a:br>
            <a:r>
              <a:rPr lang="ru-RU" dirty="0" smtClean="0"/>
              <a:t>Храмы и монастыри Ельца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9" y="2060848"/>
            <a:ext cx="3970725" cy="298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8064" y="548209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П.М. Попов</a:t>
            </a:r>
          </a:p>
          <a:p>
            <a:pPr algn="ctr"/>
            <a:r>
              <a:rPr lang="ru-RU" dirty="0" smtClean="0"/>
              <a:t>Холст, масло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582835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Облако над Ельцом</a:t>
            </a:r>
          </a:p>
          <a:p>
            <a:r>
              <a:rPr lang="ru-RU" dirty="0" err="1" smtClean="0"/>
              <a:t>Холст.Масло</a:t>
            </a:r>
            <a:r>
              <a:rPr lang="ru-RU" dirty="0" smtClean="0"/>
              <a:t>. А.Н. Дмитриев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38628"/>
            <a:ext cx="3240360" cy="3649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340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2012" y="4972233"/>
            <a:ext cx="4040188" cy="75088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Успенский </a:t>
            </a:r>
            <a:r>
              <a:rPr lang="ru-RU" dirty="0" smtClean="0"/>
              <a:t>храм,</a:t>
            </a:r>
          </a:p>
          <a:p>
            <a:r>
              <a:rPr lang="ru-RU" dirty="0" smtClean="0"/>
              <a:t>художник </a:t>
            </a:r>
            <a:r>
              <a:rPr lang="ru-RU" dirty="0"/>
              <a:t>- Евгений </a:t>
            </a:r>
            <a:r>
              <a:rPr lang="ru-RU" dirty="0" err="1"/>
              <a:t>Кострюков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45592" y="4293096"/>
            <a:ext cx="4041775" cy="75088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Осень в Ельце</a:t>
            </a:r>
          </a:p>
          <a:p>
            <a:r>
              <a:rPr lang="ru-RU" sz="1800" dirty="0" smtClean="0"/>
              <a:t>Художник- Юрий </a:t>
            </a:r>
            <a:r>
              <a:rPr lang="ru-RU" sz="1800" dirty="0"/>
              <a:t>Демьянов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5840"/>
            <a:ext cx="3600400" cy="435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50904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95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446" y="192003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Примеры детских работ участников прошлых лет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4862" r="4828"/>
          <a:stretch/>
        </p:blipFill>
        <p:spPr>
          <a:xfrm>
            <a:off x="971600" y="1129693"/>
            <a:ext cx="7330436" cy="546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179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1"/>
          <a:stretch/>
        </p:blipFill>
        <p:spPr>
          <a:xfrm>
            <a:off x="230895" y="3887219"/>
            <a:ext cx="5375619" cy="273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388" r="3035" b="5473"/>
          <a:stretch/>
        </p:blipFill>
        <p:spPr>
          <a:xfrm>
            <a:off x="614831" y="381762"/>
            <a:ext cx="2383493" cy="348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0" b="16020"/>
          <a:stretch/>
        </p:blipFill>
        <p:spPr>
          <a:xfrm>
            <a:off x="5606514" y="3444453"/>
            <a:ext cx="3300924" cy="2986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13632"/>
            <a:ext cx="4824536" cy="321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8710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1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Ход работы: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67544" y="1155238"/>
            <a:ext cx="4040188" cy="56886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 Поиск идейно-художественного замысла.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 Выбор техники изготовления.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3.Набросок, эскиз.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Составление целостной композиции.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4. Подготовка материалов и инструментов.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5. Выполнение работы в материале.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6.  Проработка деталей.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7.  Оформление работы.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163847" cy="312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283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87484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Конкурс проводится по следующим номинациям: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1)​ Номинация «Образ православного храма»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Номинация включат отражение образа православного храма в графике, живописи, скульптуре, макете, модели. Основными критериями оценки работ являются: соответствие тематике Конкурса, авторское видение образа православного храма в графике, живописи, скульптуре, макете или модели, художественный или технический уровень выполнения творческой работы, оригинальность, культура оформления. 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2)​ Номинация «Рождественский рисунок» Разработка и выполнение композиции на Рождественскую тематику (пейзаж, многофигурная композиция, натюрморт, интерьер). Формат работ А3. Техника исполнения – цветная и черно-белая графика, акварель, гуашь, пастель, масло и др.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3)​ Номинация «Рождественская открытка» Разработка и выполнение открытки, посвященной празднику Рождества. Формат работ А3. Техника исполнения – цветная и черно-белая графика, аппликация, коллаж, гуашь и др.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4)​ Номинация «Художественная обработка материалов» Разработка и выполнение художественного изделия (проекта), на Рождественскую тематику в одной или нескольких техниках декоративно-прикладного искусства (вышивка, кружевоплетение, макраме, вязание, лоскутное шитье, ткачество, игрушка, изделия из кожи (войлока), художественная роспись, резьба по дереву, керамика, витраж и др.).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790"/>
            <a:ext cx="8229600" cy="158903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/>
              </a:rPr>
              <a:t>Поиск идейно-художественного замысла.</a:t>
            </a:r>
            <a:br>
              <a:rPr lang="ru-RU" sz="3200" dirty="0" smtClean="0">
                <a:solidFill>
                  <a:srgbClr val="002060"/>
                </a:solidFill>
                <a:effectLst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</a:rPr>
              <a:t>Источник вдохновения.</a:t>
            </a:r>
            <a:br>
              <a:rPr lang="ru-RU" sz="3200" dirty="0" smtClean="0">
                <a:solidFill>
                  <a:srgbClr val="002060"/>
                </a:solidFill>
                <a:effectLst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</a:rPr>
              <a:t>Православные календарные праздники</a:t>
            </a:r>
            <a:endParaRPr lang="ru-RU" sz="32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4" b="2525"/>
          <a:stretch/>
        </p:blipFill>
        <p:spPr>
          <a:xfrm>
            <a:off x="971600" y="1677459"/>
            <a:ext cx="7560841" cy="5156311"/>
          </a:xfrm>
        </p:spPr>
      </p:pic>
    </p:spTree>
    <p:extLst>
      <p:ext uri="{BB962C8B-B14F-4D97-AF65-F5344CB8AC3E}">
        <p14:creationId xmlns:p14="http://schemas.microsoft.com/office/powerpoint/2010/main" val="6970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b="5516"/>
          <a:stretch/>
        </p:blipFill>
        <p:spPr>
          <a:xfrm>
            <a:off x="467544" y="872836"/>
            <a:ext cx="8527256" cy="570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9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31" b="5999"/>
          <a:stretch/>
        </p:blipFill>
        <p:spPr>
          <a:xfrm>
            <a:off x="395536" y="858982"/>
            <a:ext cx="8491823" cy="566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4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0" b="6000"/>
          <a:stretch/>
        </p:blipFill>
        <p:spPr>
          <a:xfrm>
            <a:off x="251520" y="1052737"/>
            <a:ext cx="8594922" cy="54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1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 b="5758"/>
          <a:stretch/>
        </p:blipFill>
        <p:spPr>
          <a:xfrm>
            <a:off x="323528" y="733345"/>
            <a:ext cx="8571710" cy="58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1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4788"/>
          <a:stretch/>
        </p:blipFill>
        <p:spPr>
          <a:xfrm>
            <a:off x="240530" y="476672"/>
            <a:ext cx="8683316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4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" b="5164"/>
          <a:stretch/>
        </p:blipFill>
        <p:spPr>
          <a:xfrm>
            <a:off x="279267" y="476956"/>
            <a:ext cx="8613213" cy="58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09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196</TotalTime>
  <Words>331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выполнение работ на ежегодный Межрегиональный конкурс художественного творчества «Православие и искусство».</vt:lpstr>
      <vt:lpstr>Презентация PowerPoint</vt:lpstr>
      <vt:lpstr>Поиск идейно-художественного замысла. Источник вдохновения. Православные календарные праздники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Елец глазами художника Храмы и монастыри Ельца</vt:lpstr>
      <vt:lpstr>Презентация PowerPoint</vt:lpstr>
      <vt:lpstr>Презентация PowerPoint</vt:lpstr>
      <vt:lpstr>Презентация PowerPoint</vt:lpstr>
      <vt:lpstr>Ход работы: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выполнение работ на ежегодный конкурс «Православие и искусство».</dc:title>
  <dc:creator>кисяндра</dc:creator>
  <cp:lastModifiedBy>User</cp:lastModifiedBy>
  <cp:revision>14</cp:revision>
  <dcterms:created xsi:type="dcterms:W3CDTF">2020-03-25T12:31:37Z</dcterms:created>
  <dcterms:modified xsi:type="dcterms:W3CDTF">2020-03-26T11:12:49Z</dcterms:modified>
</cp:coreProperties>
</file>