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7" r:id="rId3"/>
    <p:sldId id="257" r:id="rId4"/>
    <p:sldId id="259" r:id="rId5"/>
    <p:sldId id="260" r:id="rId6"/>
    <p:sldId id="262" r:id="rId7"/>
    <p:sldId id="268" r:id="rId8"/>
    <p:sldId id="261" r:id="rId9"/>
    <p:sldId id="263" r:id="rId10"/>
    <p:sldId id="266" r:id="rId11"/>
    <p:sldId id="270" r:id="rId12"/>
    <p:sldId id="265" r:id="rId13"/>
    <p:sldId id="269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3CFD41-06D5-44A0-9A42-57B2FDF28344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58FA37-3D22-4447-9E21-8611AB7D25FA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FD41-06D5-44A0-9A42-57B2FDF28344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FA37-3D22-4447-9E21-8611AB7D25FA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FD41-06D5-44A0-9A42-57B2FDF28344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FA37-3D22-4447-9E21-8611AB7D25FA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FD41-06D5-44A0-9A42-57B2FDF28344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FA37-3D22-4447-9E21-8611AB7D25F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FD41-06D5-44A0-9A42-57B2FDF28344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FA37-3D22-4447-9E21-8611AB7D25F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FD41-06D5-44A0-9A42-57B2FDF28344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FA37-3D22-4447-9E21-8611AB7D25F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FD41-06D5-44A0-9A42-57B2FDF28344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FA37-3D22-4447-9E21-8611AB7D25FA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FD41-06D5-44A0-9A42-57B2FDF28344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FA37-3D22-4447-9E21-8611AB7D25FA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FD41-06D5-44A0-9A42-57B2FDF28344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FA37-3D22-4447-9E21-8611AB7D25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FD41-06D5-44A0-9A42-57B2FDF28344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FA37-3D22-4447-9E21-8611AB7D25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FD41-06D5-44A0-9A42-57B2FDF28344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FA37-3D22-4447-9E21-8611AB7D25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D3CFD41-06D5-44A0-9A42-57B2FDF28344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058FA37-3D22-4447-9E21-8611AB7D25F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5048" y="4509120"/>
            <a:ext cx="8568952" cy="1731982"/>
          </a:xfrm>
        </p:spPr>
        <p:txBody>
          <a:bodyPr/>
          <a:lstStyle/>
          <a:p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sz="3600" dirty="0" smtClean="0">
                <a:effectLst/>
              </a:rPr>
              <a:t>История возникновения танцевального направления «</a:t>
            </a:r>
            <a:r>
              <a:rPr lang="ru-RU" sz="3600" dirty="0" err="1" smtClean="0">
                <a:effectLst/>
              </a:rPr>
              <a:t>Мажоретки</a:t>
            </a:r>
            <a:r>
              <a:rPr lang="ru-RU" sz="3600" dirty="0" smtClean="0">
                <a:effectLst/>
              </a:rPr>
              <a:t>»</a:t>
            </a:r>
            <a:br>
              <a:rPr lang="ru-RU" sz="3600" dirty="0" smtClean="0">
                <a:effectLst/>
              </a:rPr>
            </a:br>
            <a:r>
              <a:rPr lang="ru-RU" sz="3600" dirty="0">
                <a:effectLst/>
              </a:rPr>
              <a:t/>
            </a:r>
            <a:br>
              <a:rPr lang="ru-RU" sz="3600" dirty="0">
                <a:effectLst/>
              </a:rPr>
            </a:br>
            <a:r>
              <a:rPr lang="ru-RU" sz="3600" dirty="0" smtClean="0">
                <a:effectLst/>
              </a:rPr>
              <a:t/>
            </a:r>
            <a:br>
              <a:rPr lang="ru-RU" sz="3600" dirty="0" smtClean="0">
                <a:effectLst/>
              </a:rPr>
            </a:br>
            <a:r>
              <a:rPr lang="ru-RU" sz="3600" dirty="0" smtClean="0">
                <a:effectLst/>
              </a:rPr>
              <a:t/>
            </a:r>
            <a:br>
              <a:rPr lang="ru-RU" sz="3600" dirty="0" smtClean="0">
                <a:effectLst/>
              </a:rPr>
            </a:br>
            <a:r>
              <a:rPr lang="ru-RU" sz="3600" dirty="0" smtClean="0">
                <a:effectLst/>
              </a:rPr>
              <a:t>на примере хореографического коллектива «Задоринки» </a:t>
            </a:r>
            <a:br>
              <a:rPr lang="ru-RU" sz="3600" dirty="0" smtClean="0">
                <a:effectLst/>
              </a:rPr>
            </a:br>
            <a:r>
              <a:rPr lang="ru-RU" sz="3600" dirty="0" smtClean="0">
                <a:effectLst/>
              </a:rPr>
              <a:t> МБУДО «Детского оздоровительно-образовательного центра города Ельца»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5517232"/>
            <a:ext cx="6400800" cy="1752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0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ветлана\Pictures\Camera Roll\WKxKM8nsP7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54163"/>
            <a:ext cx="8208912" cy="547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31982" cy="1634708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000" dirty="0" smtClean="0"/>
              <a:t>Танцы </a:t>
            </a:r>
            <a:r>
              <a:rPr lang="ru-RU" sz="2000" dirty="0"/>
              <a:t>с </a:t>
            </a:r>
            <a:r>
              <a:rPr lang="ru-RU" sz="2000" dirty="0" smtClean="0"/>
              <a:t>помпонами  произошли от  </a:t>
            </a:r>
            <a:r>
              <a:rPr lang="ru-RU" sz="2000" dirty="0" err="1" smtClean="0"/>
              <a:t>Черлидинга</a:t>
            </a:r>
            <a:r>
              <a:rPr lang="ru-RU" sz="2000" dirty="0"/>
              <a:t>, но </a:t>
            </a:r>
            <a:r>
              <a:rPr lang="ru-RU" sz="2000" dirty="0" smtClean="0"/>
              <a:t>они стали более  разнообразными.  </a:t>
            </a:r>
            <a:r>
              <a:rPr lang="ru-RU" sz="2000" dirty="0" err="1" smtClean="0"/>
              <a:t>Главое</a:t>
            </a:r>
            <a:r>
              <a:rPr lang="ru-RU" sz="2000" dirty="0" smtClean="0"/>
              <a:t> </a:t>
            </a:r>
            <a:r>
              <a:rPr lang="ru-RU" sz="2000" dirty="0"/>
              <a:t>отличие </a:t>
            </a:r>
            <a:r>
              <a:rPr lang="ru-RU" sz="2000" dirty="0" smtClean="0"/>
              <a:t>от </a:t>
            </a:r>
            <a:r>
              <a:rPr lang="ru-RU" sz="2000" dirty="0" err="1" smtClean="0"/>
              <a:t>черлидинга</a:t>
            </a:r>
            <a:r>
              <a:rPr lang="ru-RU" sz="2000" dirty="0" smtClean="0"/>
              <a:t>- это </a:t>
            </a:r>
            <a:r>
              <a:rPr lang="ru-RU" sz="2000" dirty="0"/>
              <a:t>не привязанность </a:t>
            </a:r>
            <a:r>
              <a:rPr lang="ru-RU" sz="2000" dirty="0" smtClean="0"/>
              <a:t>к команде . Танец </a:t>
            </a:r>
            <a:r>
              <a:rPr lang="ru-RU" sz="2000" dirty="0"/>
              <a:t>с помпонами </a:t>
            </a:r>
            <a:r>
              <a:rPr lang="ru-RU" sz="2000" dirty="0" smtClean="0"/>
              <a:t> - это прежде всего  </a:t>
            </a:r>
            <a:r>
              <a:rPr lang="ru-RU" sz="2000" dirty="0"/>
              <a:t>танец</a:t>
            </a:r>
            <a:r>
              <a:rPr lang="ru-RU" sz="2000" dirty="0" smtClean="0"/>
              <a:t>.  Помпоны </a:t>
            </a:r>
            <a:r>
              <a:rPr lang="ru-RU" sz="2000" dirty="0"/>
              <a:t>в нём служат </a:t>
            </a:r>
            <a:r>
              <a:rPr lang="ru-RU" sz="2000" dirty="0" smtClean="0"/>
              <a:t>более чёткому </a:t>
            </a:r>
            <a:r>
              <a:rPr lang="ru-RU" sz="2000" dirty="0"/>
              <a:t>раскрытию образа </a:t>
            </a:r>
            <a:r>
              <a:rPr lang="ru-RU" sz="2000" dirty="0" smtClean="0"/>
              <a:t>и конечно </a:t>
            </a:r>
            <a:r>
              <a:rPr lang="ru-RU" sz="2000" dirty="0"/>
              <a:t>же </a:t>
            </a:r>
            <a:r>
              <a:rPr lang="ru-RU" sz="2000" dirty="0" smtClean="0"/>
              <a:t>создают эффект </a:t>
            </a:r>
            <a:r>
              <a:rPr lang="ru-RU" sz="2000" dirty="0"/>
              <a:t>шоу.</a:t>
            </a:r>
          </a:p>
        </p:txBody>
      </p:sp>
    </p:spTree>
    <p:extLst>
      <p:ext uri="{BB962C8B-B14F-4D97-AF65-F5344CB8AC3E}">
        <p14:creationId xmlns:p14="http://schemas.microsoft.com/office/powerpoint/2010/main" val="253370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err="1"/>
              <a:t>Мажоретки</a:t>
            </a:r>
            <a:r>
              <a:rPr lang="ru-RU" sz="1600" dirty="0"/>
              <a:t> бывают парадными и спортивными. Одни идут марш-парадом по площади (дефиле), другие показывают шоу на подиуме. Иное название дефиле - «стометровка». По правилам, </a:t>
            </a:r>
            <a:r>
              <a:rPr lang="ru-RU" sz="1600" dirty="0" err="1"/>
              <a:t>мажоретки</a:t>
            </a:r>
            <a:r>
              <a:rPr lang="ru-RU" sz="1600" dirty="0"/>
              <a:t> обязаны пройти дистанцию в 100 метров, при этом непрерывно работая с батонами, с флагами или с помпонами. Сложные гимнастические финты во время дефиле – против правил. Спортивные же </a:t>
            </a:r>
            <a:r>
              <a:rPr lang="ru-RU" sz="1600" dirty="0" err="1"/>
              <a:t>мажоретки</a:t>
            </a:r>
            <a:r>
              <a:rPr lang="ru-RU" sz="1600" dirty="0"/>
              <a:t> наоборот должны демонстрировать сложные с технической точки зрения программы. Тут без отличной физической формы никуда! </a:t>
            </a:r>
          </a:p>
        </p:txBody>
      </p:sp>
      <p:pic>
        <p:nvPicPr>
          <p:cNvPr id="9219" name="Picture 3" descr="C:\Users\Светлана\Pictures\Camera Roll\IMG_20190822_165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3356396"/>
            <a:ext cx="4248471" cy="367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Светлана\Pictures\Saved Pictures\X8J8OG7ujv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60" y="1988840"/>
            <a:ext cx="3641204" cy="273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Светлана\Downloads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09408"/>
            <a:ext cx="4104456" cy="27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3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В танцах с </a:t>
            </a:r>
            <a:r>
              <a:rPr lang="ru-RU" sz="2000" dirty="0" err="1"/>
              <a:t>банерами</a:t>
            </a:r>
            <a:r>
              <a:rPr lang="ru-RU" sz="2000" dirty="0"/>
              <a:t> и флагами участники показывают своё мастерство владения предметом. В таких танцах может присутствовать и сюжет, где флаги и баннеры будут помогать раскрытию образа.</a:t>
            </a:r>
          </a:p>
        </p:txBody>
      </p:sp>
      <p:pic>
        <p:nvPicPr>
          <p:cNvPr id="2050" name="Picture 2" descr="C:\Users\Светлана\Desktop\Задоринки фото новые\IMG-20200327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6920801" cy="46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0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Согласно традиции, </a:t>
            </a:r>
            <a:r>
              <a:rPr lang="ru-RU" sz="1800" dirty="0" err="1"/>
              <a:t>мажоретки</a:t>
            </a:r>
            <a:r>
              <a:rPr lang="ru-RU" sz="1800" dirty="0"/>
              <a:t> делятся на </a:t>
            </a:r>
            <a:r>
              <a:rPr lang="ru-RU" sz="1800" dirty="0" err="1"/>
              <a:t>кадеток</a:t>
            </a:r>
            <a:r>
              <a:rPr lang="ru-RU" sz="1800" dirty="0"/>
              <a:t>, юниорок и </a:t>
            </a:r>
            <a:r>
              <a:rPr lang="ru-RU" sz="1800" dirty="0" err="1"/>
              <a:t>сеньорок</a:t>
            </a:r>
            <a:r>
              <a:rPr lang="ru-RU" sz="1800" dirty="0"/>
              <a:t>. Однако в последнее время началось расширение возрастных рамок. На некоторых чемпионатах уже выступают мини-</a:t>
            </a:r>
            <a:r>
              <a:rPr lang="ru-RU" sz="1800" dirty="0" err="1"/>
              <a:t>кадетки</a:t>
            </a:r>
            <a:r>
              <a:rPr lang="ru-RU" sz="1800" dirty="0"/>
              <a:t> (с 4 до 7 лет) и гранд-</a:t>
            </a:r>
            <a:r>
              <a:rPr lang="ru-RU" sz="1800" dirty="0" err="1"/>
              <a:t>синьорки</a:t>
            </a:r>
            <a:r>
              <a:rPr lang="ru-RU" sz="1800" dirty="0"/>
              <a:t> (25 лет и старше). Интересно, что в том же </a:t>
            </a:r>
            <a:r>
              <a:rPr lang="ru-RU" sz="1800" dirty="0" err="1"/>
              <a:t>беллидансе</a:t>
            </a:r>
            <a:r>
              <a:rPr lang="ru-RU" sz="1800" dirty="0"/>
              <a:t> в «</a:t>
            </a:r>
            <a:r>
              <a:rPr lang="ru-RU" sz="1800" dirty="0" err="1"/>
              <a:t>грандсиньоры</a:t>
            </a:r>
            <a:r>
              <a:rPr lang="ru-RU" sz="1800" dirty="0"/>
              <a:t>» можно попасть лишь после 45 лет.</a:t>
            </a:r>
          </a:p>
        </p:txBody>
      </p:sp>
      <p:pic>
        <p:nvPicPr>
          <p:cNvPr id="10242" name="Picture 2" descr="C:\фото Задоринки\ЕГУ 2019\z48oNMWaxG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94671"/>
            <a:ext cx="3729608" cy="248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фото Задоринки\Дмитров чемпионат по мажореткам 2019\IMG-20190603-WA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94671"/>
            <a:ext cx="3744416" cy="499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64" y="4221088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25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2000" dirty="0"/>
              <a:t>II Областной шоу-конкурс ансамблей </a:t>
            </a:r>
            <a:r>
              <a:rPr lang="ru-RU" sz="2000" dirty="0" err="1"/>
              <a:t>мажореток</a:t>
            </a:r>
            <a:r>
              <a:rPr lang="ru-RU" sz="2000" dirty="0"/>
              <a:t> и барабанщиц, г. </a:t>
            </a:r>
            <a:r>
              <a:rPr lang="ru-RU" sz="2000" dirty="0" smtClean="0"/>
              <a:t>Чаплыгин   -    диплом Гран- при; (2017г.)</a:t>
            </a:r>
          </a:p>
          <a:p>
            <a:r>
              <a:rPr lang="ru-RU" sz="2000" dirty="0"/>
              <a:t>III Областной шоу-конкурс ансамблей </a:t>
            </a:r>
            <a:r>
              <a:rPr lang="ru-RU" sz="2000" dirty="0" err="1"/>
              <a:t>мажореток</a:t>
            </a:r>
            <a:r>
              <a:rPr lang="ru-RU" sz="2000" dirty="0"/>
              <a:t> и барабанщиц, г. </a:t>
            </a:r>
            <a:r>
              <a:rPr lang="ru-RU" sz="2000" dirty="0" smtClean="0"/>
              <a:t>Чаплыгин – диплом Гран – при; (2018 г.)</a:t>
            </a:r>
          </a:p>
          <a:p>
            <a:r>
              <a:rPr lang="ru-RU" sz="2000" dirty="0"/>
              <a:t>Открытое первенство и открытый чемпионат Липецкой области по фитнес – аэробике и </a:t>
            </a:r>
            <a:r>
              <a:rPr lang="ru-RU" sz="2000" dirty="0" err="1"/>
              <a:t>мажорет</a:t>
            </a:r>
            <a:r>
              <a:rPr lang="ru-RU" sz="2000" dirty="0"/>
              <a:t> </a:t>
            </a:r>
            <a:r>
              <a:rPr lang="ru-RU" sz="2000" dirty="0" smtClean="0"/>
              <a:t>– спорту – диплом лауреата 1 степени;</a:t>
            </a:r>
          </a:p>
          <a:p>
            <a:r>
              <a:rPr lang="ru-RU" sz="2000" dirty="0"/>
              <a:t>XI кубок России по </a:t>
            </a:r>
            <a:r>
              <a:rPr lang="ru-RU" sz="2000" dirty="0" err="1"/>
              <a:t>мажорет</a:t>
            </a:r>
            <a:r>
              <a:rPr lang="ru-RU" sz="2000" dirty="0"/>
              <a:t> – спорту и батон </a:t>
            </a:r>
            <a:r>
              <a:rPr lang="ru-RU" sz="2000" dirty="0" err="1"/>
              <a:t>твирлингу</a:t>
            </a:r>
            <a:r>
              <a:rPr lang="ru-RU" sz="2000" dirty="0"/>
              <a:t> </a:t>
            </a:r>
            <a:r>
              <a:rPr lang="ru-RU" sz="2000" dirty="0" err="1" smtClean="0"/>
              <a:t>г.Дмитров</a:t>
            </a:r>
            <a:r>
              <a:rPr lang="ru-RU" sz="2000" dirty="0" smtClean="0"/>
              <a:t> – дипломанты 1 и 3 </a:t>
            </a:r>
            <a:r>
              <a:rPr lang="ru-RU" sz="2000" smtClean="0"/>
              <a:t>степени; (2018г.)</a:t>
            </a:r>
            <a:endParaRPr lang="ru-RU" sz="2000" dirty="0" smtClean="0"/>
          </a:p>
          <a:p>
            <a:r>
              <a:rPr lang="ru-RU" sz="2000" dirty="0"/>
              <a:t>Международный чемпионат по </a:t>
            </a:r>
            <a:r>
              <a:rPr lang="ru-RU" sz="2000" dirty="0" err="1"/>
              <a:t>мажорет</a:t>
            </a:r>
            <a:r>
              <a:rPr lang="ru-RU" sz="2000" dirty="0"/>
              <a:t> – спорту и батон </a:t>
            </a:r>
            <a:r>
              <a:rPr lang="ru-RU" sz="2000" dirty="0" err="1"/>
              <a:t>твирлингу</a:t>
            </a:r>
            <a:r>
              <a:rPr lang="ru-RU" sz="2000" dirty="0"/>
              <a:t> </a:t>
            </a:r>
            <a:r>
              <a:rPr lang="ru-RU" sz="2000" dirty="0" err="1"/>
              <a:t>г.Санкт</a:t>
            </a:r>
            <a:r>
              <a:rPr lang="ru-RU" sz="2000" dirty="0"/>
              <a:t> </a:t>
            </a:r>
            <a:r>
              <a:rPr lang="ru-RU" sz="2000" dirty="0" smtClean="0"/>
              <a:t>– Петербург – дипломанты 4 степени (2019г.)</a:t>
            </a:r>
          </a:p>
          <a:p>
            <a:r>
              <a:rPr lang="ru-RU" sz="2000" dirty="0"/>
              <a:t>Межрегиональный шоу-конкурс ансамблей </a:t>
            </a:r>
            <a:r>
              <a:rPr lang="ru-RU" sz="2000" dirty="0" err="1"/>
              <a:t>мажореток</a:t>
            </a:r>
            <a:r>
              <a:rPr lang="ru-RU" sz="2000" dirty="0"/>
              <a:t> и барабанщиц, </a:t>
            </a:r>
            <a:r>
              <a:rPr lang="ru-RU" sz="2000" dirty="0" err="1" smtClean="0"/>
              <a:t>г.Липецк</a:t>
            </a:r>
            <a:r>
              <a:rPr lang="ru-RU" sz="2000" dirty="0" smtClean="0"/>
              <a:t> – диплом Гран – при (2019г.)</a:t>
            </a:r>
            <a:endParaRPr lang="ru-RU" sz="2000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 несколько лет работы в этом направлении коллектив «Задоринки» МБУДО «Детского оздоровительно – образовательного центра города Ельца» стал не только постоянным участником военного парада в г. Ельце, но и украшением всевозможных мероприятий, а так же достиг больших высот на конкурсах различного уровня: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19460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О </a:t>
            </a:r>
            <a:r>
              <a:rPr lang="ru-RU" sz="2400" dirty="0" err="1"/>
              <a:t>мажоретках</a:t>
            </a:r>
            <a:r>
              <a:rPr lang="ru-RU" sz="2400" dirty="0"/>
              <a:t> в нашей стране стало известно совсем недавно, однако это направление, развивающееся на стыке спорта и танца, стремительно набирает популярность. Иное его название - «</a:t>
            </a:r>
            <a:r>
              <a:rPr lang="ru-RU" sz="2400" dirty="0" err="1"/>
              <a:t>мажорет</a:t>
            </a:r>
            <a:r>
              <a:rPr lang="ru-RU" sz="2400" dirty="0"/>
              <a:t>-спорт»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069" y="2247900"/>
            <a:ext cx="5821861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1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873" y="5957998"/>
            <a:ext cx="7756263" cy="1054250"/>
          </a:xfrm>
        </p:spPr>
        <p:txBody>
          <a:bodyPr/>
          <a:lstStyle/>
          <a:p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2392232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Светлана\Pictures\Camera Roll\k7DZbCKzUJU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84784"/>
            <a:ext cx="637146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88640"/>
            <a:ext cx="8208912" cy="208823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             </a:t>
            </a:r>
            <a:r>
              <a:rPr lang="ru-RU" sz="2900" dirty="0" err="1" smtClean="0"/>
              <a:t>Мажоретки</a:t>
            </a:r>
            <a:r>
              <a:rPr lang="ru-RU" sz="2900" dirty="0"/>
              <a:t>, или </a:t>
            </a:r>
            <a:r>
              <a:rPr lang="ru-RU" sz="2900" dirty="0" err="1"/>
              <a:t>маржоретки</a:t>
            </a:r>
            <a:r>
              <a:rPr lang="ru-RU" sz="2900" dirty="0"/>
              <a:t> (фр. </a:t>
            </a:r>
            <a:r>
              <a:rPr lang="ru-RU" sz="2900" dirty="0" err="1"/>
              <a:t>majorette</a:t>
            </a:r>
            <a:r>
              <a:rPr lang="ru-RU" sz="2900" dirty="0"/>
              <a:t>, — помощницы тамбурмажора, главного барабанщика) — девушки в военной или подобной форме, участницы парадов</a:t>
            </a:r>
            <a:r>
              <a:rPr lang="ru-RU" sz="2900" dirty="0" smtClean="0"/>
              <a:t>.</a:t>
            </a:r>
            <a:endParaRPr lang="ru-RU" sz="2900" dirty="0"/>
          </a:p>
          <a:p>
            <a:pPr marL="0" indent="0">
              <a:buNone/>
            </a:pPr>
            <a:r>
              <a:rPr lang="ru-RU" sz="2900" dirty="0" smtClean="0"/>
              <a:t>             Наиболее </a:t>
            </a:r>
            <a:r>
              <a:rPr lang="ru-RU" sz="2900" dirty="0"/>
              <a:t>часто это девушки в коротких юбках, в костюме, напоминающем военную форму с галунами и украшениями (доломан), в сапожках. </a:t>
            </a:r>
            <a:r>
              <a:rPr lang="ru-RU" sz="2900" dirty="0" err="1"/>
              <a:t>Мажоретки</a:t>
            </a:r>
            <a:r>
              <a:rPr lang="ru-RU" sz="2900" dirty="0"/>
              <a:t> носят на голове кивер со </a:t>
            </a:r>
            <a:r>
              <a:rPr lang="ru-RU" sz="2900" dirty="0" err="1"/>
              <a:t>страусиными</a:t>
            </a:r>
            <a:r>
              <a:rPr lang="ru-RU" sz="2900" dirty="0"/>
              <a:t> перьями, в руках жезлы или барабаны. Они обычно идут с военным оркестром и отбивают ритм.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88" y="2060848"/>
            <a:ext cx="626110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лана\Downloads\c68f4b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12134"/>
            <a:ext cx="7704856" cy="45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60649"/>
            <a:ext cx="7848872" cy="217893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             </a:t>
            </a:r>
            <a:r>
              <a:rPr lang="ru-RU" sz="2200" dirty="0" smtClean="0"/>
              <a:t>Произошли </a:t>
            </a:r>
            <a:r>
              <a:rPr lang="ru-RU" sz="2200" dirty="0" err="1"/>
              <a:t>мажоретки</a:t>
            </a:r>
            <a:r>
              <a:rPr lang="ru-RU" sz="2200" dirty="0"/>
              <a:t> от  тамбур-мажоров.  Это  начальники военных оркестров, тамбур по-французски - барабан, мажор -  старший.  Первые тамбур-мажоры появились во Франции, поэтому они и называются на французский манер. Жезлы тамбур-мажоров поначалу выполняли роль своего рода дирижерских палочек. А где-то в начале ХХ века появились первые тамбур-</a:t>
            </a:r>
            <a:r>
              <a:rPr lang="ru-RU" sz="2200" dirty="0" err="1"/>
              <a:t>мажорки</a:t>
            </a:r>
            <a:r>
              <a:rPr lang="ru-RU" sz="2200" dirty="0"/>
              <a:t>,  </a:t>
            </a:r>
            <a:r>
              <a:rPr lang="ru-RU" sz="2200" dirty="0" err="1"/>
              <a:t>мажоретки</a:t>
            </a:r>
            <a:r>
              <a:rPr lang="ru-RU" sz="2200" dirty="0"/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4653136"/>
            <a:ext cx="7756263" cy="105425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580112" y="1916832"/>
            <a:ext cx="3240360" cy="648072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Мажоретки</a:t>
            </a:r>
            <a:r>
              <a:rPr lang="ru-RU" dirty="0" smtClean="0"/>
              <a:t> </a:t>
            </a:r>
            <a:r>
              <a:rPr lang="ru-RU" dirty="0"/>
              <a:t>произошли от мажоров, а самые нарядные мажоры были в начале XIX века, когда солдат модно было обряжать в кивера, то самым правильным головным убором </a:t>
            </a:r>
            <a:r>
              <a:rPr lang="ru-RU" dirty="0" err="1"/>
              <a:t>мажореток</a:t>
            </a:r>
            <a:r>
              <a:rPr lang="ru-RU" dirty="0"/>
              <a:t> стал кивер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2" name="Picture 6" descr="C:\Users\Светлана\Downloads\2014-10-05-10.44.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76" y="-315416"/>
            <a:ext cx="5385162" cy="718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1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7" y="404665"/>
            <a:ext cx="7416824" cy="28803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                     Первые </a:t>
            </a:r>
            <a:r>
              <a:rPr lang="ru-RU" dirty="0" err="1"/>
              <a:t>мажоретки</a:t>
            </a:r>
            <a:r>
              <a:rPr lang="ru-RU" dirty="0"/>
              <a:t>, как и положено гусарам, одевались в рейтузы. Но девушки не были девушками, если бы однажды ни придумали сменить их на </a:t>
            </a:r>
            <a:r>
              <a:rPr lang="ru-RU" dirty="0" smtClean="0"/>
              <a:t>короткие </a:t>
            </a:r>
            <a:r>
              <a:rPr lang="ru-RU" dirty="0"/>
              <a:t>юбки. Нынче в традиционном костюме </a:t>
            </a:r>
            <a:r>
              <a:rPr lang="ru-RU" dirty="0" err="1"/>
              <a:t>мажореток</a:t>
            </a:r>
            <a:r>
              <a:rPr lang="ru-RU" dirty="0"/>
              <a:t> можно увидеть разве что барабанщиц. Наряды девушек, жонглирующих </a:t>
            </a:r>
            <a:r>
              <a:rPr lang="ru-RU" dirty="0" err="1"/>
              <a:t>ба́тонами</a:t>
            </a:r>
            <a:r>
              <a:rPr lang="ru-RU" dirty="0"/>
              <a:t>, могут лишь слегка напоминать униформу. </a:t>
            </a:r>
            <a:r>
              <a:rPr lang="ru-RU" dirty="0" err="1"/>
              <a:t>Мажоретки</a:t>
            </a:r>
            <a:r>
              <a:rPr lang="ru-RU" dirty="0"/>
              <a:t> очень полюбили носить пилотки, в которых их можно принять за стюардесс. На фото они охотно отдают честь. Команды, выступающие с помпонами, и вовсе одеваются в стиле диско. Единственное, от чего </a:t>
            </a:r>
            <a:r>
              <a:rPr lang="ru-RU" dirty="0" err="1"/>
              <a:t>мажоретки</a:t>
            </a:r>
            <a:r>
              <a:rPr lang="ru-RU" dirty="0"/>
              <a:t> в большинстве своем отказываться не собираются, - это белые сапожки.</a:t>
            </a:r>
          </a:p>
        </p:txBody>
      </p:sp>
      <p:pic>
        <p:nvPicPr>
          <p:cNvPr id="8194" name="Picture 2" descr="C:\фото Задоринки\Отчетный 2019\фото Отчетный 2019\Задоринки)\Задоринки 1\IMG_75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62687"/>
            <a:ext cx="7848872" cy="33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20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496144"/>
            <a:ext cx="22322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Существует 3</a:t>
            </a:r>
          </a:p>
          <a:p>
            <a:r>
              <a:rPr lang="ru-RU" dirty="0" smtClean="0"/>
              <a:t>разновидности </a:t>
            </a:r>
            <a:r>
              <a:rPr lang="ru-RU" dirty="0" err="1" smtClean="0"/>
              <a:t>мажореток</a:t>
            </a:r>
            <a:r>
              <a:rPr lang="ru-RU" dirty="0" smtClean="0"/>
              <a:t>:</a:t>
            </a:r>
          </a:p>
          <a:p>
            <a:endParaRPr lang="ru-RU" dirty="0" smtClean="0"/>
          </a:p>
          <a:p>
            <a:r>
              <a:rPr lang="ru-RU" dirty="0" smtClean="0"/>
              <a:t>1. Парадные </a:t>
            </a:r>
            <a:r>
              <a:rPr lang="ru-RU" dirty="0" err="1" smtClean="0"/>
              <a:t>мажоретки</a:t>
            </a:r>
            <a:endParaRPr lang="ru-RU" dirty="0" smtClean="0"/>
          </a:p>
          <a:p>
            <a:r>
              <a:rPr lang="ru-RU" dirty="0" smtClean="0"/>
              <a:t>(Дефиле с барабанами);</a:t>
            </a:r>
          </a:p>
          <a:p>
            <a:endParaRPr lang="ru-RU" dirty="0" smtClean="0"/>
          </a:p>
          <a:p>
            <a:r>
              <a:rPr lang="ru-RU" dirty="0" smtClean="0"/>
              <a:t>2. </a:t>
            </a:r>
            <a:r>
              <a:rPr lang="ru-RU" dirty="0" err="1" smtClean="0"/>
              <a:t>Мажоретки</a:t>
            </a:r>
            <a:r>
              <a:rPr lang="ru-RU" dirty="0" smtClean="0"/>
              <a:t> шоу (танцы </a:t>
            </a:r>
          </a:p>
          <a:p>
            <a:r>
              <a:rPr lang="ru-RU" dirty="0" smtClean="0"/>
              <a:t>с предметами: батон, помпон);</a:t>
            </a:r>
          </a:p>
          <a:p>
            <a:endParaRPr lang="ru-RU" dirty="0" smtClean="0"/>
          </a:p>
          <a:p>
            <a:r>
              <a:rPr lang="ru-RU" dirty="0" smtClean="0"/>
              <a:t>3. Спортивные </a:t>
            </a:r>
            <a:r>
              <a:rPr lang="ru-RU" dirty="0" err="1" smtClean="0"/>
              <a:t>мажоретки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(танцы с флагами, </a:t>
            </a:r>
            <a:r>
              <a:rPr lang="ru-RU" dirty="0" err="1" smtClean="0"/>
              <a:t>банерами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027" name="Picture 3" descr="C:\Users\Светлана\Downloads\Мажоретки с флаг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76" y="3807552"/>
            <a:ext cx="4556224" cy="303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ветлана\Desktop\Задоринки фото новые\IMG_20171027_142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976" y="1628800"/>
            <a:ext cx="4392488" cy="328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3672408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11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             </a:t>
            </a:r>
            <a:r>
              <a:rPr lang="ru-RU" sz="1800" dirty="0" err="1"/>
              <a:t>М</a:t>
            </a:r>
            <a:r>
              <a:rPr lang="ru-RU" sz="1800" dirty="0" err="1" smtClean="0"/>
              <a:t>ажоретки</a:t>
            </a:r>
            <a:r>
              <a:rPr lang="ru-RU" sz="1800" dirty="0" smtClean="0"/>
              <a:t> </a:t>
            </a:r>
            <a:r>
              <a:rPr lang="ru-RU" sz="1800" dirty="0"/>
              <a:t>в современном понимании этого слова </a:t>
            </a:r>
            <a:r>
              <a:rPr lang="ru-RU" sz="1800" dirty="0" smtClean="0"/>
              <a:t> </a:t>
            </a:r>
            <a:r>
              <a:rPr lang="ru-RU" sz="1800" dirty="0"/>
              <a:t>появились в Америке. Они отстукивали ритм на барабанах, поэтому их и называли </a:t>
            </a:r>
            <a:r>
              <a:rPr lang="ru-RU" sz="1800" dirty="0" err="1"/>
              <a:t>Drum</a:t>
            </a:r>
            <a:r>
              <a:rPr lang="ru-RU" sz="1800" dirty="0"/>
              <a:t> </a:t>
            </a:r>
            <a:r>
              <a:rPr lang="ru-RU" sz="1800" dirty="0" err="1"/>
              <a:t>Majorette</a:t>
            </a:r>
            <a:r>
              <a:rPr lang="ru-RU" sz="1800" dirty="0"/>
              <a:t>.  С самого начала девушки в гусарской униформе были всего лишь кем-то вроде ассистенток тамбурмажора. Но в 1900 году впервые в истории на параде в Денвере в роли тамбурмажора выступила девушка. </a:t>
            </a:r>
            <a:endParaRPr lang="ru-RU" sz="1800" dirty="0"/>
          </a:p>
        </p:txBody>
      </p:sp>
      <p:pic>
        <p:nvPicPr>
          <p:cNvPr id="3076" name="Picture 4" descr="C:\Users\Светлана\Desktop\Задоринки фото новые\IMG_20191013_1132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91" y="2247900"/>
            <a:ext cx="5171017" cy="38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0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262</TotalTime>
  <Words>782</Words>
  <Application>Microsoft Office PowerPoint</Application>
  <PresentationFormat>Экран (4:3)</PresentationFormat>
  <Paragraphs>31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Твердый переплет</vt:lpstr>
      <vt:lpstr> История возникновения танцевального направления «Мажоретки»    на примере хореографического коллектива «Задоринки»   МБУДО «Детского оздоровительно-образовательного центра города Ельца» </vt:lpstr>
      <vt:lpstr>О мажоретках в нашей стране стало известно совсем недавно, однако это направление, развивающееся на стыке спорта и танца, стремительно набирает популярность. Иное его название - «мажорет-спорт»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Мажоретки в современном понимании этого слова  появились в Америке. Они отстукивали ритм на барабанах, поэтому их и называли Drum Majorette.  С самого начала девушки в гусарской униформе были всего лишь кем-то вроде ассистенток тамбурмажора. Но в 1900 году впервые в истории на параде в Денвере в роли тамбурмажора выступила девушка. </vt:lpstr>
      <vt:lpstr> Танцы с помпонами  произошли от  Черлидинга, но они стали более  разнообразными.  Главое отличие от черлидинга- это не привязанность к команде . Танец с помпонами  - это прежде всего  танец.  Помпоны в нём служат более чёткому раскрытию образа и конечно же создают эффект шоу.</vt:lpstr>
      <vt:lpstr>Мажоретки бывают парадными и спортивными. Одни идут марш-парадом по площади (дефиле), другие показывают шоу на подиуме. Иное название дефиле - «стометровка». По правилам, мажоретки обязаны пройти дистанцию в 100 метров, при этом непрерывно работая с батонами, с флагами или с помпонами. Сложные гимнастические финты во время дефиле – против правил. Спортивные же мажоретки наоборот должны демонстрировать сложные с технической точки зрения программы. Тут без отличной физической формы никуда! </vt:lpstr>
      <vt:lpstr>В танцах с банерами и флагами участники показывают своё мастерство владения предметом. В таких танцах может присутствовать и сюжет, где флаги и баннеры будут помогать раскрытию образа.</vt:lpstr>
      <vt:lpstr>Согласно традиции, мажоретки делятся на кадеток, юниорок и сеньорок. Однако в последнее время началось расширение возрастных рамок. На некоторых чемпионатах уже выступают мини-кадетки (с 4 до 7 лет) и гранд-синьорки (25 лет и старше). Интересно, что в том же беллидансе в «грандсиньоры» можно попасть лишь после 45 лет.</vt:lpstr>
      <vt:lpstr>За несколько лет работы в этом направлении коллектив «Задоринки» МБУДО «Детского оздоровительно – образовательного центра города Ельца» стал не только постоянным участником военного парада в г. Ельце, но и украшением всевозможных мероприятий, а так же достиг больших высот на конкурсах различного уровня: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29</cp:revision>
  <dcterms:created xsi:type="dcterms:W3CDTF">2020-03-26T08:28:04Z</dcterms:created>
  <dcterms:modified xsi:type="dcterms:W3CDTF">2020-03-27T09:28:58Z</dcterms:modified>
</cp:coreProperties>
</file>